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6"/>
  </p:notesMasterIdLst>
  <p:sldIdLst>
    <p:sldId id="268" r:id="rId3"/>
    <p:sldId id="266" r:id="rId4"/>
    <p:sldId id="269" r:id="rId5"/>
    <p:sldId id="314" r:id="rId6"/>
    <p:sldId id="316" r:id="rId7"/>
    <p:sldId id="320" r:id="rId8"/>
    <p:sldId id="321" r:id="rId9"/>
    <p:sldId id="322" r:id="rId10"/>
    <p:sldId id="324" r:id="rId11"/>
    <p:sldId id="326" r:id="rId12"/>
    <p:sldId id="329" r:id="rId13"/>
    <p:sldId id="331" r:id="rId14"/>
    <p:sldId id="264" r:id="rId15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A JO" initials="AJ" lastIdx="1" clrIdx="0">
    <p:extLst>
      <p:ext uri="{19B8F6BF-5375-455C-9EA6-DF929625EA0E}">
        <p15:presenceInfo xmlns:p15="http://schemas.microsoft.com/office/powerpoint/2012/main" userId="ae643cf64102b46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238EFA"/>
    <a:srgbClr val="0066FF"/>
    <a:srgbClr val="4BA3FB"/>
    <a:srgbClr val="F7994B"/>
    <a:srgbClr val="A16431"/>
    <a:srgbClr val="F2ED11"/>
    <a:srgbClr val="F6903C"/>
    <a:srgbClr val="CCECFF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1" d="100"/>
          <a:sy n="51" d="100"/>
        </p:scale>
        <p:origin x="178" y="38"/>
      </p:cViewPr>
      <p:guideLst>
        <p:guide orient="horz" pos="2160"/>
        <p:guide pos="288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986540554381922"/>
          <c:y val="0.25355623041510311"/>
          <c:w val="0.50658264515716012"/>
          <c:h val="0.6803037727657634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4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F1B-4922-9292-B7E3181040D5}"/>
              </c:ext>
            </c:extLst>
          </c:dPt>
          <c:dPt>
            <c:idx val="1"/>
            <c:bubble3D val="0"/>
            <c:spPr>
              <a:solidFill>
                <a:schemeClr val="accent1">
                  <a:shade val="5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F1B-4922-9292-B7E3181040D5}"/>
              </c:ext>
            </c:extLst>
          </c:dPt>
          <c:dPt>
            <c:idx val="2"/>
            <c:bubble3D val="0"/>
            <c:spPr>
              <a:solidFill>
                <a:schemeClr val="accent1">
                  <a:shade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0F1B-4922-9292-B7E3181040D5}"/>
              </c:ext>
            </c:extLst>
          </c:dPt>
          <c:dPt>
            <c:idx val="3"/>
            <c:bubble3D val="0"/>
            <c:spPr>
              <a:solidFill>
                <a:schemeClr val="accent1">
                  <a:shade val="7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0F1B-4922-9292-B7E3181040D5}"/>
              </c:ext>
            </c:extLst>
          </c:dPt>
          <c:dPt>
            <c:idx val="4"/>
            <c:bubble3D val="0"/>
            <c:spPr>
              <a:solidFill>
                <a:schemeClr val="accent1">
                  <a:shade val="8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0F1B-4922-9292-B7E3181040D5}"/>
              </c:ext>
            </c:extLst>
          </c:dPt>
          <c:dPt>
            <c:idx val="5"/>
            <c:bubble3D val="0"/>
            <c:spPr>
              <a:solidFill>
                <a:schemeClr val="accent1">
                  <a:shade val="9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0F1B-4922-9292-B7E3181040D5}"/>
              </c:ext>
            </c:extLst>
          </c:dPt>
          <c:dPt>
            <c:idx val="6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0F1B-4922-9292-B7E3181040D5}"/>
              </c:ext>
            </c:extLst>
          </c:dPt>
          <c:dPt>
            <c:idx val="7"/>
            <c:bubble3D val="0"/>
            <c:spPr>
              <a:solidFill>
                <a:schemeClr val="accent1">
                  <a:tint val="9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0F1B-4922-9292-B7E3181040D5}"/>
              </c:ext>
            </c:extLst>
          </c:dPt>
          <c:dPt>
            <c:idx val="8"/>
            <c:bubble3D val="0"/>
            <c:spPr>
              <a:solidFill>
                <a:schemeClr val="accent1">
                  <a:tint val="8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1-0F1B-4922-9292-B7E3181040D5}"/>
              </c:ext>
            </c:extLst>
          </c:dPt>
          <c:dPt>
            <c:idx val="9"/>
            <c:bubble3D val="0"/>
            <c:spPr>
              <a:solidFill>
                <a:schemeClr val="accent1">
                  <a:tint val="7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3-0F1B-4922-9292-B7E3181040D5}"/>
              </c:ext>
            </c:extLst>
          </c:dPt>
          <c:dPt>
            <c:idx val="10"/>
            <c:bubble3D val="0"/>
            <c:spPr>
              <a:solidFill>
                <a:schemeClr val="accent1">
                  <a:tint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5-0F1B-4922-9292-B7E3181040D5}"/>
              </c:ext>
            </c:extLst>
          </c:dPt>
          <c:dPt>
            <c:idx val="11"/>
            <c:bubble3D val="0"/>
            <c:spPr>
              <a:solidFill>
                <a:schemeClr val="accent1">
                  <a:tint val="5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7-0F1B-4922-9292-B7E3181040D5}"/>
              </c:ext>
            </c:extLst>
          </c:dPt>
          <c:dPt>
            <c:idx val="12"/>
            <c:bubble3D val="0"/>
            <c:spPr>
              <a:solidFill>
                <a:schemeClr val="accent1">
                  <a:tint val="4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9-0F1B-4922-9292-B7E3181040D5}"/>
              </c:ext>
            </c:extLst>
          </c:dPt>
          <c:dLbls>
            <c:dLbl>
              <c:idx val="0"/>
              <c:layout>
                <c:manualLayout>
                  <c:x val="0.1713504328749951"/>
                  <c:y val="-7.7419516872976366E-2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F1B-4922-9292-B7E3181040D5}"/>
                </c:ext>
              </c:extLst>
            </c:dLbl>
            <c:dLbl>
              <c:idx val="1"/>
              <c:layout>
                <c:manualLayout>
                  <c:x val="0.1520749598464371"/>
                  <c:y val="-7.6018815030833686E-2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F1B-4922-9292-B7E3181040D5}"/>
                </c:ext>
              </c:extLst>
            </c:dLbl>
            <c:dLbl>
              <c:idx val="2"/>
              <c:layout>
                <c:manualLayout>
                  <c:x val="0.19004065040650392"/>
                  <c:y val="0.12235590459119405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4000" b="1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C3A59EF-591E-40B2-84B5-2834C0835F03}" type="CATEGORYNAME">
                      <a:rPr lang="en-US" altLang="ko-KR" sz="400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pPr>
                        <a:defRPr sz="4000">
                          <a:solidFill>
                            <a:schemeClr val="bg1">
                              <a:lumMod val="50000"/>
                            </a:schemeClr>
                          </a:solidFill>
                        </a:defRPr>
                      </a:pPr>
                      <a:t>[범주 이름]</a:t>
                    </a:fld>
                    <a:fld id="{FAAABA05-1A8E-4EF2-88AB-0FB80F9F4DB8}" type="VALUE">
                      <a:rPr lang="en-US" altLang="ko-KR" sz="4000" baseline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pPr>
                        <a:defRPr sz="4000">
                          <a:solidFill>
                            <a:schemeClr val="bg1">
                              <a:lumMod val="50000"/>
                            </a:schemeClr>
                          </a:solidFill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4000" b="1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0F1B-4922-9292-B7E3181040D5}"/>
                </c:ext>
              </c:extLst>
            </c:dLbl>
            <c:dLbl>
              <c:idx val="3"/>
              <c:layout>
                <c:manualLayout>
                  <c:x val="8.3458645413225716E-2"/>
                  <c:y val="0.1342700770715394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F1B-4922-9292-B7E3181040D5}"/>
                </c:ext>
              </c:extLst>
            </c:dLbl>
            <c:dLbl>
              <c:idx val="4"/>
              <c:layout>
                <c:manualLayout>
                  <c:x val="-0.11663321810383458"/>
                  <c:y val="0.15107891558237799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F1B-4922-9292-B7E3181040D5}"/>
                </c:ext>
              </c:extLst>
            </c:dLbl>
            <c:dLbl>
              <c:idx val="5"/>
              <c:layout>
                <c:manualLayout>
                  <c:x val="-0.20056325076153803"/>
                  <c:y val="8.9903112521008771E-2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0F1B-4922-9292-B7E3181040D5}"/>
                </c:ext>
              </c:extLst>
            </c:dLbl>
            <c:dLbl>
              <c:idx val="6"/>
              <c:layout>
                <c:manualLayout>
                  <c:x val="-0.20400822610588309"/>
                  <c:y val="2.8017309932471059E-2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0F1B-4922-9292-B7E3181040D5}"/>
                </c:ext>
              </c:extLst>
            </c:dLbl>
            <c:dLbl>
              <c:idx val="7"/>
              <c:layout>
                <c:manualLayout>
                  <c:x val="-0.24335950003200818"/>
                  <c:y val="-0.10375288534695089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0F1B-4922-9292-B7E3181040D5}"/>
                </c:ext>
              </c:extLst>
            </c:dLbl>
            <c:dLbl>
              <c:idx val="8"/>
              <c:layout>
                <c:manualLayout>
                  <c:x val="-0.24548284360796363"/>
                  <c:y val="-0.18165456647796394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F1B-4922-9292-B7E3181040D5}"/>
                </c:ext>
              </c:extLst>
            </c:dLbl>
            <c:dLbl>
              <c:idx val="9"/>
              <c:layout>
                <c:manualLayout>
                  <c:x val="-0.29006441649062159"/>
                  <c:y val="-0.23610412609987061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F1B-4922-9292-B7E3181040D5}"/>
                </c:ext>
              </c:extLst>
            </c:dLbl>
            <c:dLbl>
              <c:idx val="10"/>
              <c:layout>
                <c:manualLayout>
                  <c:x val="-0.10182914169310926"/>
                  <c:y val="-0.21293977466071765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F1B-4922-9292-B7E3181040D5}"/>
                </c:ext>
              </c:extLst>
            </c:dLbl>
            <c:dLbl>
              <c:idx val="11"/>
              <c:layout>
                <c:manualLayout>
                  <c:x val="9.302117342039562E-2"/>
                  <c:y val="-0.19106692285538662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F1B-4922-9292-B7E3181040D5}"/>
                </c:ext>
              </c:extLst>
            </c:dLbl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1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Sheet1!$A$2:$A$14</c:f>
              <c:strCache>
                <c:ptCount val="12"/>
                <c:pt idx="1">
                  <c:v>주거·수도·광열</c:v>
                </c:pt>
                <c:pt idx="3">
                  <c:v>교통</c:v>
                </c:pt>
                <c:pt idx="4">
                  <c:v>보건</c:v>
                </c:pt>
                <c:pt idx="5">
                  <c:v>교육</c:v>
                </c:pt>
                <c:pt idx="6">
                  <c:v>기타상품·서비스</c:v>
                </c:pt>
                <c:pt idx="7">
                  <c:v>오락·문화</c:v>
                </c:pt>
                <c:pt idx="8">
                  <c:v>통신</c:v>
                </c:pt>
                <c:pt idx="9">
                  <c:v>의류·신발</c:v>
                </c:pt>
                <c:pt idx="10">
                  <c:v>가정용품·가사서비스</c:v>
                </c:pt>
                <c:pt idx="11">
                  <c:v>주류·담배</c:v>
                </c:pt>
              </c:strCache>
            </c:str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14.3</c:v>
                </c:pt>
                <c:pt idx="1">
                  <c:v>13.7</c:v>
                </c:pt>
                <c:pt idx="2">
                  <c:v>13.4</c:v>
                </c:pt>
                <c:pt idx="3">
                  <c:v>12</c:v>
                </c:pt>
                <c:pt idx="4">
                  <c:v>8.8000000000000007</c:v>
                </c:pt>
                <c:pt idx="5">
                  <c:v>8.5</c:v>
                </c:pt>
                <c:pt idx="6">
                  <c:v>8.1999999999999993</c:v>
                </c:pt>
                <c:pt idx="7">
                  <c:v>6.9</c:v>
                </c:pt>
                <c:pt idx="8">
                  <c:v>4.5999999999999996</c:v>
                </c:pt>
                <c:pt idx="9">
                  <c:v>4.4000000000000004</c:v>
                </c:pt>
                <c:pt idx="10">
                  <c:v>3.9</c:v>
                </c:pt>
                <c:pt idx="11">
                  <c:v>1.3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A-0F1B-4922-9292-B7E3181040D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674AD-F71A-4B0B-BDAE-F61B2CD6FACB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EF2FDC-7A76-4884-ABB6-0692D5E831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75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EF2FDC-7A76-4884-ABB6-0692D5E831B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1550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EF2FDC-7A76-4884-ABB6-0692D5E831BF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610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EF2FDC-7A76-4884-ABB6-0692D5E831BF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3341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936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490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059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74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3119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75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054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64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1323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391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15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08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18" Type="http://schemas.openxmlformats.org/officeDocument/2006/relationships/image" Target="../media/image24.png"/><Relationship Id="rId26" Type="http://schemas.microsoft.com/office/2007/relationships/hdphoto" Target="../media/hdphoto1.wdp"/><Relationship Id="rId3" Type="http://schemas.openxmlformats.org/officeDocument/2006/relationships/image" Target="../media/image9.png"/><Relationship Id="rId21" Type="http://schemas.openxmlformats.org/officeDocument/2006/relationships/image" Target="../media/image27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5" Type="http://schemas.openxmlformats.org/officeDocument/2006/relationships/image" Target="../media/image31.png"/><Relationship Id="rId2" Type="http://schemas.openxmlformats.org/officeDocument/2006/relationships/image" Target="../media/image8.png"/><Relationship Id="rId16" Type="http://schemas.openxmlformats.org/officeDocument/2006/relationships/image" Target="../media/image22.png"/><Relationship Id="rId20" Type="http://schemas.openxmlformats.org/officeDocument/2006/relationships/image" Target="../media/image2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24" Type="http://schemas.openxmlformats.org/officeDocument/2006/relationships/image" Target="../media/image30.sv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23" Type="http://schemas.openxmlformats.org/officeDocument/2006/relationships/image" Target="../media/image29.png"/><Relationship Id="rId10" Type="http://schemas.openxmlformats.org/officeDocument/2006/relationships/image" Target="../media/image16.png"/><Relationship Id="rId19" Type="http://schemas.openxmlformats.org/officeDocument/2006/relationships/image" Target="../media/image25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Relationship Id="rId22" Type="http://schemas.openxmlformats.org/officeDocument/2006/relationships/image" Target="../media/image28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6.png"/><Relationship Id="rId7" Type="http://schemas.openxmlformats.org/officeDocument/2006/relationships/image" Target="../media/image3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3.png"/><Relationship Id="rId11" Type="http://schemas.microsoft.com/office/2007/relationships/hdphoto" Target="../media/hdphoto4.wdp"/><Relationship Id="rId5" Type="http://schemas.microsoft.com/office/2007/relationships/hdphoto" Target="../media/hdphoto2.wdp"/><Relationship Id="rId10" Type="http://schemas.openxmlformats.org/officeDocument/2006/relationships/image" Target="../media/image36.png"/><Relationship Id="rId4" Type="http://schemas.openxmlformats.org/officeDocument/2006/relationships/image" Target="../media/image32.png"/><Relationship Id="rId9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5.wdp"/><Relationship Id="rId5" Type="http://schemas.openxmlformats.org/officeDocument/2006/relationships/image" Target="../media/image37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092029" y="3322362"/>
            <a:ext cx="11746067" cy="4696131"/>
            <a:chOff x="1092029" y="3894249"/>
            <a:chExt cx="11746067" cy="469613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92029" y="3894249"/>
              <a:ext cx="11746067" cy="4696131"/>
            </a:xfrm>
            <a:prstGeom prst="rect">
              <a:avLst/>
            </a:prstGeom>
          </p:spPr>
        </p:pic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015CE24-D974-9765-BF26-D483E61C945E}"/>
              </a:ext>
            </a:extLst>
          </p:cNvPr>
          <p:cNvSpPr/>
          <p:nvPr/>
        </p:nvSpPr>
        <p:spPr>
          <a:xfrm>
            <a:off x="13011346" y="3284262"/>
            <a:ext cx="4234388" cy="4696131"/>
          </a:xfrm>
          <a:prstGeom prst="rect">
            <a:avLst/>
          </a:prstGeom>
          <a:solidFill>
            <a:srgbClr val="238EF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0066FF"/>
              </a:solidFill>
            </a:endParaRP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0BF073F6-73CD-50E9-3328-8160A91E82D6}"/>
              </a:ext>
            </a:extLst>
          </p:cNvPr>
          <p:cNvSpPr txBox="1"/>
          <p:nvPr/>
        </p:nvSpPr>
        <p:spPr>
          <a:xfrm>
            <a:off x="2514600" y="8667571"/>
            <a:ext cx="15163800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600" dirty="0">
                <a:solidFill>
                  <a:srgbClr val="FFFFFF"/>
                </a:solidFill>
                <a:latin typeface="+mj-lt"/>
                <a:cs typeface="Pretendard" pitchFamily="34" charset="0"/>
              </a:rPr>
              <a:t>할인상품 </a:t>
            </a:r>
            <a:r>
              <a:rPr lang="ko-KR" altLang="en-US" sz="6000" dirty="0">
                <a:solidFill>
                  <a:srgbClr val="FFFFFF"/>
                </a:solidFill>
                <a:latin typeface="+mj-lt"/>
                <a:cs typeface="Pretendard" pitchFamily="34" charset="0"/>
              </a:rPr>
              <a:t>및</a:t>
            </a:r>
            <a:r>
              <a:rPr lang="ko-KR" altLang="en-US" sz="6600" dirty="0">
                <a:solidFill>
                  <a:srgbClr val="FFFFFF"/>
                </a:solidFill>
                <a:latin typeface="+mj-lt"/>
                <a:cs typeface="Pretendard" pitchFamily="34" charset="0"/>
              </a:rPr>
              <a:t> 결제혜택 </a:t>
            </a:r>
            <a:r>
              <a:rPr lang="ko-KR" altLang="en-US" sz="7200" b="1" dirty="0">
                <a:solidFill>
                  <a:srgbClr val="FFFFFF"/>
                </a:solidFill>
                <a:latin typeface="+mj-lt"/>
                <a:cs typeface="Pretendard" pitchFamily="34" charset="0"/>
              </a:rPr>
              <a:t>통합 정보 서비스</a:t>
            </a:r>
            <a:endParaRPr lang="en-US" sz="4800" b="1" dirty="0">
              <a:latin typeface="+mj-lt"/>
            </a:endParaRPr>
          </a:p>
        </p:txBody>
      </p:sp>
      <p:sp>
        <p:nvSpPr>
          <p:cNvPr id="18" name="Object 6">
            <a:extLst>
              <a:ext uri="{FF2B5EF4-FFF2-40B4-BE49-F238E27FC236}">
                <a16:creationId xmlns:a16="http://schemas.microsoft.com/office/drawing/2014/main" id="{91718DE1-610E-FBAB-94FE-B5E9289ECEB8}"/>
              </a:ext>
            </a:extLst>
          </p:cNvPr>
          <p:cNvSpPr txBox="1"/>
          <p:nvPr/>
        </p:nvSpPr>
        <p:spPr>
          <a:xfrm>
            <a:off x="1002181" y="1028700"/>
            <a:ext cx="7913219" cy="23237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4500" b="1" kern="0" spc="-1000" dirty="0">
                <a:solidFill>
                  <a:srgbClr val="238EFA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맑은 고딕 Semilight" panose="020B0502040204020203" pitchFamily="50" charset="-127"/>
              </a:rPr>
              <a:t>SALE</a:t>
            </a:r>
            <a:r>
              <a:rPr lang="ko-KR" altLang="en-US" sz="10100" b="1" kern="0" spc="-1000" dirty="0" err="1">
                <a:solidFill>
                  <a:srgbClr val="238EFA"/>
                </a:solidFill>
                <a:latin typeface="Cambria Math" panose="02040503050406030204" pitchFamily="18" charset="0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러문</a:t>
            </a:r>
            <a:r>
              <a:rPr lang="ko-KR" altLang="en-US" sz="10100" b="1" kern="0" spc="-1000" dirty="0">
                <a:solidFill>
                  <a:srgbClr val="238EFA"/>
                </a:solidFill>
                <a:latin typeface="Cambria Math" panose="02040503050406030204" pitchFamily="18" charset="0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팀 </a:t>
            </a:r>
            <a:endParaRPr lang="en-US" b="1" dirty="0">
              <a:solidFill>
                <a:srgbClr val="238EFA"/>
              </a:solidFill>
              <a:latin typeface="Cambria Math" panose="02040503050406030204" pitchFamily="18" charset="0"/>
              <a:ea typeface="Cambria Math" panose="02040503050406030204" pitchFamily="18" charset="0"/>
              <a:cs typeface="맑은 고딕 Semilight" panose="020B0502040204020203" pitchFamily="50" charset="-127"/>
            </a:endParaRPr>
          </a:p>
        </p:txBody>
      </p:sp>
      <p:sp>
        <p:nvSpPr>
          <p:cNvPr id="19" name="Object 7">
            <a:extLst>
              <a:ext uri="{FF2B5EF4-FFF2-40B4-BE49-F238E27FC236}">
                <a16:creationId xmlns:a16="http://schemas.microsoft.com/office/drawing/2014/main" id="{A4A61720-FA64-65E6-E5E9-87B2E060122E}"/>
              </a:ext>
            </a:extLst>
          </p:cNvPr>
          <p:cNvSpPr txBox="1"/>
          <p:nvPr/>
        </p:nvSpPr>
        <p:spPr>
          <a:xfrm>
            <a:off x="838200" y="171390"/>
            <a:ext cx="2550624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Presentation</a:t>
            </a:r>
            <a:endParaRPr lang="en-US" sz="2400" dirty="0"/>
          </a:p>
        </p:txBody>
      </p:sp>
      <p:sp>
        <p:nvSpPr>
          <p:cNvPr id="20" name="Object 8">
            <a:extLst>
              <a:ext uri="{FF2B5EF4-FFF2-40B4-BE49-F238E27FC236}">
                <a16:creationId xmlns:a16="http://schemas.microsoft.com/office/drawing/2014/main" id="{97E47E32-6A5D-264F-D961-13D51C33BBAA}"/>
              </a:ext>
            </a:extLst>
          </p:cNvPr>
          <p:cNvSpPr txBox="1"/>
          <p:nvPr/>
        </p:nvSpPr>
        <p:spPr>
          <a:xfrm>
            <a:off x="14975376" y="171390"/>
            <a:ext cx="2550624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000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2023.08 .18</a:t>
            </a:r>
            <a:endParaRPr lang="en-US" sz="2800" dirty="0"/>
          </a:p>
        </p:txBody>
      </p:sp>
      <p:sp>
        <p:nvSpPr>
          <p:cNvPr id="21" name="Object 9">
            <a:extLst>
              <a:ext uri="{FF2B5EF4-FFF2-40B4-BE49-F238E27FC236}">
                <a16:creationId xmlns:a16="http://schemas.microsoft.com/office/drawing/2014/main" id="{3B8172B6-C86F-FF62-953E-73D93740BC9A}"/>
              </a:ext>
            </a:extLst>
          </p:cNvPr>
          <p:cNvSpPr txBox="1"/>
          <p:nvPr/>
        </p:nvSpPr>
        <p:spPr>
          <a:xfrm>
            <a:off x="5791200" y="171390"/>
            <a:ext cx="583963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>
                <a:solidFill>
                  <a:srgbClr val="FFFFFF"/>
                </a:solidFill>
                <a:latin typeface="Pretendard Light" pitchFamily="34" charset="0"/>
              </a:rPr>
              <a:t>광주인공지능사관학교</a:t>
            </a:r>
            <a:endParaRPr lang="en-US" sz="2400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AEB5A8-6394-18CA-4B5E-CE7FAD41A2BD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bject 2">
            <a:extLst>
              <a:ext uri="{FF2B5EF4-FFF2-40B4-BE49-F238E27FC236}">
                <a16:creationId xmlns:a16="http://schemas.microsoft.com/office/drawing/2014/main" id="{56796D4D-745B-9935-310C-FF9D1FD51234}"/>
              </a:ext>
            </a:extLst>
          </p:cNvPr>
          <p:cNvSpPr txBox="1"/>
          <p:nvPr/>
        </p:nvSpPr>
        <p:spPr>
          <a:xfrm>
            <a:off x="589450" y="140613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Fri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day 18/08/2023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38A176C4-F046-AD42-532B-DFA4727D9E37}"/>
              </a:ext>
            </a:extLst>
          </p:cNvPr>
          <p:cNvSpPr txBox="1"/>
          <p:nvPr/>
        </p:nvSpPr>
        <p:spPr>
          <a:xfrm>
            <a:off x="10918039" y="114300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핵심역량 프로젝트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Presentation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93" name="직선 연결선 992">
            <a:extLst>
              <a:ext uri="{FF2B5EF4-FFF2-40B4-BE49-F238E27FC236}">
                <a16:creationId xmlns:a16="http://schemas.microsoft.com/office/drawing/2014/main" id="{01274AA4-080A-4033-F4BB-D005D4233459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B8A2C12D-AA2D-91F6-931A-100DAB9F8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86000" y="1943101"/>
            <a:ext cx="13424168" cy="76199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Object 194">
            <a:extLst>
              <a:ext uri="{FF2B5EF4-FFF2-40B4-BE49-F238E27FC236}">
                <a16:creationId xmlns:a16="http://schemas.microsoft.com/office/drawing/2014/main" id="{6D723811-CF7A-5449-5500-3856AA976F49}"/>
              </a:ext>
            </a:extLst>
          </p:cNvPr>
          <p:cNvSpPr txBox="1"/>
          <p:nvPr/>
        </p:nvSpPr>
        <p:spPr>
          <a:xfrm>
            <a:off x="0" y="851237"/>
            <a:ext cx="403860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6000" b="1" kern="0" spc="-200" dirty="0">
                <a:solidFill>
                  <a:schemeClr val="bg1"/>
                </a:solidFill>
                <a:latin typeface="Elice DigitalBaeum OTF" pitchFamily="34" charset="0"/>
                <a:cs typeface="Elice DigitalBaeum OTF" pitchFamily="34" charset="0"/>
              </a:rPr>
              <a:t>시연 영상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056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bject 2">
            <a:extLst>
              <a:ext uri="{FF2B5EF4-FFF2-40B4-BE49-F238E27FC236}">
                <a16:creationId xmlns:a16="http://schemas.microsoft.com/office/drawing/2014/main" id="{56796D4D-745B-9935-310C-FF9D1FD51234}"/>
              </a:ext>
            </a:extLst>
          </p:cNvPr>
          <p:cNvSpPr txBox="1"/>
          <p:nvPr/>
        </p:nvSpPr>
        <p:spPr>
          <a:xfrm>
            <a:off x="589450" y="140613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Fri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day 18/08/2023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38A176C4-F046-AD42-532B-DFA4727D9E37}"/>
              </a:ext>
            </a:extLst>
          </p:cNvPr>
          <p:cNvSpPr txBox="1"/>
          <p:nvPr/>
        </p:nvSpPr>
        <p:spPr>
          <a:xfrm>
            <a:off x="10918039" y="114300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핵심역량 프로젝트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Presentation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93" name="직선 연결선 992">
            <a:extLst>
              <a:ext uri="{FF2B5EF4-FFF2-40B4-BE49-F238E27FC236}">
                <a16:creationId xmlns:a16="http://schemas.microsoft.com/office/drawing/2014/main" id="{01274AA4-080A-4033-F4BB-D005D4233459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004">
            <a:extLst>
              <a:ext uri="{FF2B5EF4-FFF2-40B4-BE49-F238E27FC236}">
                <a16:creationId xmlns:a16="http://schemas.microsoft.com/office/drawing/2014/main" id="{31178052-0FF5-818C-EA4B-329D6547D448}"/>
              </a:ext>
            </a:extLst>
          </p:cNvPr>
          <p:cNvGrpSpPr/>
          <p:nvPr/>
        </p:nvGrpSpPr>
        <p:grpSpPr>
          <a:xfrm>
            <a:off x="762000" y="3086100"/>
            <a:ext cx="7872762" cy="5404210"/>
            <a:chOff x="1037731" y="4186398"/>
            <a:chExt cx="7872762" cy="5404210"/>
          </a:xfrm>
        </p:grpSpPr>
        <p:pic>
          <p:nvPicPr>
            <p:cNvPr id="3" name="Object 11">
              <a:extLst>
                <a:ext uri="{FF2B5EF4-FFF2-40B4-BE49-F238E27FC236}">
                  <a16:creationId xmlns:a16="http://schemas.microsoft.com/office/drawing/2014/main" id="{9D13E7B9-107A-D261-D246-F96DEE5E8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109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37731" y="4186398"/>
              <a:ext cx="7872762" cy="540421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  <p:sp>
        <p:nvSpPr>
          <p:cNvPr id="16" name="Object 194">
            <a:extLst>
              <a:ext uri="{FF2B5EF4-FFF2-40B4-BE49-F238E27FC236}">
                <a16:creationId xmlns:a16="http://schemas.microsoft.com/office/drawing/2014/main" id="{A4B75802-8DA0-7F81-2813-D08E185DF82C}"/>
              </a:ext>
            </a:extLst>
          </p:cNvPr>
          <p:cNvSpPr txBox="1"/>
          <p:nvPr/>
        </p:nvSpPr>
        <p:spPr>
          <a:xfrm>
            <a:off x="685800" y="1726769"/>
            <a:ext cx="765306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6000" b="1" kern="0" spc="-200" dirty="0">
                <a:solidFill>
                  <a:srgbClr val="238EFA"/>
                </a:solidFill>
                <a:latin typeface="Elice DigitalBaeum OTF" pitchFamily="34" charset="0"/>
                <a:cs typeface="Elice DigitalBaeum OTF" pitchFamily="34" charset="0"/>
              </a:rPr>
              <a:t>기대 효과</a:t>
            </a:r>
            <a:endParaRPr lang="en-US" sz="2800" b="1" dirty="0">
              <a:solidFill>
                <a:srgbClr val="238EFA"/>
              </a:solidFill>
            </a:endParaRPr>
          </a:p>
        </p:txBody>
      </p:sp>
      <p:sp>
        <p:nvSpPr>
          <p:cNvPr id="20" name="Object 194">
            <a:extLst>
              <a:ext uri="{FF2B5EF4-FFF2-40B4-BE49-F238E27FC236}">
                <a16:creationId xmlns:a16="http://schemas.microsoft.com/office/drawing/2014/main" id="{1380B756-544B-C57D-EB99-D5AD7DB94CFB}"/>
              </a:ext>
            </a:extLst>
          </p:cNvPr>
          <p:cNvSpPr txBox="1"/>
          <p:nvPr/>
        </p:nvSpPr>
        <p:spPr>
          <a:xfrm>
            <a:off x="9491937" y="1714500"/>
            <a:ext cx="765306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6000" b="1" kern="0" spc="-200" dirty="0">
                <a:solidFill>
                  <a:srgbClr val="238EFA"/>
                </a:solidFill>
                <a:latin typeface="Elice DigitalBaeum OTF" pitchFamily="34" charset="0"/>
                <a:cs typeface="Elice DigitalBaeum OTF" pitchFamily="34" charset="0"/>
              </a:rPr>
              <a:t>발전 방향</a:t>
            </a:r>
            <a:endParaRPr lang="en-US" sz="2800" b="1" dirty="0">
              <a:solidFill>
                <a:srgbClr val="238EFA"/>
              </a:solidFill>
            </a:endParaRPr>
          </a:p>
        </p:txBody>
      </p:sp>
      <p:grpSp>
        <p:nvGrpSpPr>
          <p:cNvPr id="21" name="그룹 1004">
            <a:extLst>
              <a:ext uri="{FF2B5EF4-FFF2-40B4-BE49-F238E27FC236}">
                <a16:creationId xmlns:a16="http://schemas.microsoft.com/office/drawing/2014/main" id="{3E1E2E84-7771-F1CC-42C7-3CAE1F369B45}"/>
              </a:ext>
            </a:extLst>
          </p:cNvPr>
          <p:cNvGrpSpPr/>
          <p:nvPr/>
        </p:nvGrpSpPr>
        <p:grpSpPr>
          <a:xfrm>
            <a:off x="9653238" y="3086099"/>
            <a:ext cx="7872762" cy="5404210"/>
            <a:chOff x="1037731" y="4186398"/>
            <a:chExt cx="7872762" cy="5404210"/>
          </a:xfrm>
        </p:grpSpPr>
        <p:pic>
          <p:nvPicPr>
            <p:cNvPr id="23" name="Object 11">
              <a:extLst>
                <a:ext uri="{FF2B5EF4-FFF2-40B4-BE49-F238E27FC236}">
                  <a16:creationId xmlns:a16="http://schemas.microsoft.com/office/drawing/2014/main" id="{4806419E-5BA3-FB4E-7D1E-DF6E6043C6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109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37731" y="4186398"/>
              <a:ext cx="7872762" cy="540421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012E73A3-75BB-61E2-7B78-016C75B1A7F4}"/>
              </a:ext>
            </a:extLst>
          </p:cNvPr>
          <p:cNvSpPr txBox="1"/>
          <p:nvPr/>
        </p:nvSpPr>
        <p:spPr>
          <a:xfrm>
            <a:off x="685800" y="4457700"/>
            <a:ext cx="7796562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6096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tendard Black"/>
                <a:ea typeface="LG Smart UI Bold" panose="020B0800000101010101" pitchFamily="50" charset="-127"/>
              </a:rPr>
              <a:t>시간과 비용의 효율적 활용</a:t>
            </a:r>
            <a:endParaRPr kumimoji="0" lang="en-US" altLang="ko-KR" sz="44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retendard Black"/>
              <a:ea typeface="LG Smart UI Bold" panose="020B0800000101010101" pitchFamily="50" charset="-127"/>
            </a:endParaRPr>
          </a:p>
          <a:p>
            <a:pPr marL="0" marR="0" lvl="0" indent="0" algn="ctr" defTabSz="6096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retendard Black"/>
              <a:ea typeface="LG Smart UI Bold" panose="020B0800000101010101" pitchFamily="50" charset="-127"/>
            </a:endParaRPr>
          </a:p>
          <a:p>
            <a:pPr marL="0" marR="0" lvl="0" indent="0" algn="ctr" defTabSz="6096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retendard Black"/>
              <a:ea typeface="LG Smart UI Bold" panose="020B0800000101010101" pitchFamily="50" charset="-127"/>
            </a:endParaRPr>
          </a:p>
          <a:p>
            <a:pPr marL="0" marR="0" lvl="0" indent="0" algn="ctr" defTabSz="6096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tendard Black"/>
                <a:ea typeface="LG Smart UI Bold" panose="020B0800000101010101" pitchFamily="50" charset="-127"/>
              </a:rPr>
              <a:t>합리적인 구매활동 가능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D98C5A1-6E8F-291D-D33B-52C759D49FD8}"/>
              </a:ext>
            </a:extLst>
          </p:cNvPr>
          <p:cNvSpPr txBox="1"/>
          <p:nvPr/>
        </p:nvSpPr>
        <p:spPr>
          <a:xfrm>
            <a:off x="8991600" y="3390900"/>
            <a:ext cx="91440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6096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G Smart UI Bold" panose="020B0800000101010101" pitchFamily="50" charset="-127"/>
                <a:ea typeface="LG Smart UI Bold" panose="020B0800000101010101" pitchFamily="50" charset="-127"/>
                <a:cs typeface="+mn-cs"/>
              </a:rPr>
              <a:t>모바일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G Smart UI Bold" panose="020B0800000101010101" pitchFamily="50" charset="-127"/>
                <a:ea typeface="LG Smart UI Bold" panose="020B0800000101010101" pitchFamily="50" charset="-127"/>
                <a:cs typeface="+mn-cs"/>
              </a:rPr>
              <a:t>APP</a:t>
            </a:r>
          </a:p>
          <a:p>
            <a:pPr marL="0" marR="0" lvl="0" indent="0" algn="ctr" defTabSz="6096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G Smart UI Bold" panose="020B0800000101010101" pitchFamily="50" charset="-127"/>
              <a:ea typeface="LG Smart UI Bold" panose="020B0800000101010101" pitchFamily="50" charset="-127"/>
              <a:cs typeface="+mn-cs"/>
            </a:endParaRPr>
          </a:p>
          <a:p>
            <a:pPr marL="0" marR="0" lvl="0" indent="0" algn="ctr" defTabSz="6096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G Smart UI Bold" panose="020B0800000101010101" pitchFamily="50" charset="-127"/>
                <a:ea typeface="LG Smart UI Bold" panose="020B0800000101010101" pitchFamily="50" charset="-127"/>
                <a:cs typeface="+mn-cs"/>
              </a:rPr>
              <a:t>결제서비스 제공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G Smart UI Bold" panose="020B0800000101010101" pitchFamily="50" charset="-127"/>
              <a:ea typeface="LG Smart UI Bold" panose="020B0800000101010101" pitchFamily="50" charset="-127"/>
              <a:cs typeface="+mn-cs"/>
            </a:endParaRPr>
          </a:p>
          <a:p>
            <a:pPr marL="0" marR="0" lvl="0" indent="0" algn="ctr" defTabSz="6096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G Smart UI Bold" panose="020B0800000101010101" pitchFamily="50" charset="-127"/>
              <a:ea typeface="LG Smart UI Bold" panose="020B0800000101010101" pitchFamily="50" charset="-127"/>
              <a:cs typeface="+mn-cs"/>
            </a:endParaRPr>
          </a:p>
          <a:p>
            <a:pPr marL="0" marR="0" lvl="0" indent="0" algn="ctr" defTabSz="6096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G Smart UI Bold" panose="020B0800000101010101" pitchFamily="50" charset="-127"/>
                <a:ea typeface="LG Smart UI Bold" panose="020B0800000101010101" pitchFamily="50" charset="-127"/>
                <a:cs typeface="+mn-cs"/>
              </a:rPr>
              <a:t>맞춤형 할인 정보 제공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G Smart UI Bold" panose="020B0800000101010101" pitchFamily="50" charset="-127"/>
              <a:ea typeface="LG Smart UI Bold" panose="020B0800000101010101" pitchFamily="50" charset="-127"/>
              <a:cs typeface="+mn-cs"/>
            </a:endParaRPr>
          </a:p>
          <a:p>
            <a:pPr marL="0" marR="0" lvl="0" indent="0" algn="ctr" defTabSz="6096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G Smart UI Bold" panose="020B0800000101010101" pitchFamily="50" charset="-127"/>
                <a:ea typeface="LG Smart UI Bold" panose="020B0800000101010101" pitchFamily="50" charset="-127"/>
                <a:cs typeface="+mn-cs"/>
              </a:rPr>
              <a:t>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G Smart UI Bold" panose="020B0800000101010101" pitchFamily="50" charset="-127"/>
              <a:ea typeface="LG Smart UI Bold" panose="020B0800000101010101" pitchFamily="50" charset="-127"/>
              <a:cs typeface="+mn-cs"/>
            </a:endParaRPr>
          </a:p>
          <a:p>
            <a:pPr marL="0" marR="0" lvl="0" indent="0" algn="ctr" defTabSz="6096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G Smart UI Bold" panose="020B0800000101010101" pitchFamily="50" charset="-127"/>
                <a:ea typeface="LG Smart UI Bold" panose="020B0800000101010101" pitchFamily="50" charset="-127"/>
                <a:cs typeface="+mn-cs"/>
              </a:rPr>
              <a:t>제휴 및 파트너십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570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/>
          <p:nvPr/>
        </p:nvSpPr>
        <p:spPr>
          <a:xfrm>
            <a:off x="-762000" y="2186403"/>
            <a:ext cx="19333068" cy="284693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900" b="0" i="0" u="none" strike="noStrike" kern="0" cap="none" spc="-1700" normalizeH="0" baseline="0" noProof="0" dirty="0">
                <a:ln>
                  <a:noFill/>
                </a:ln>
                <a:solidFill>
                  <a:srgbClr val="238EFA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Pretendard ExtraBold" pitchFamily="34" charset="0"/>
              </a:rPr>
              <a:t>MEMBER 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38EFA"/>
              </a:solidFill>
              <a:effectLst/>
              <a:uLnTx/>
              <a:uFillTx/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782542" y="7803059"/>
            <a:ext cx="4072232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</a:rPr>
              <a:t>Back</a:t>
            </a:r>
            <a:endParaRPr kumimoji="0" lang="en-US" altLang="ko-KR" sz="4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Black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-457200" y="5981700"/>
            <a:ext cx="19750245" cy="15165"/>
            <a:chOff x="-38633" y="7623485"/>
            <a:chExt cx="18421410" cy="1428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38633" y="7623485"/>
              <a:ext cx="18421410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381000" y="9410700"/>
            <a:ext cx="20098303" cy="15165"/>
            <a:chOff x="-286000" y="9434163"/>
            <a:chExt cx="18746050" cy="14286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286000" y="9434163"/>
              <a:ext cx="18746050" cy="14286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381000" y="7803059"/>
            <a:ext cx="4072232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</a:rPr>
              <a:t>Back</a:t>
            </a:r>
            <a:endParaRPr kumimoji="0" lang="en-US" sz="4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Black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287300" y="6660059"/>
            <a:ext cx="2557899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0" cap="none" spc="-1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+mn-cs"/>
              </a:rPr>
              <a:t>박보배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0363200" y="7864614"/>
            <a:ext cx="407223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  <a:cs typeface="Pretendard Medium" pitchFamily="34" charset="0"/>
              </a:rPr>
              <a:t>Front</a:t>
            </a:r>
            <a:endParaRPr kumimoji="0" lang="en-US" sz="4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Black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7184084" y="7803059"/>
            <a:ext cx="4072232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</a:rPr>
              <a:t>Back</a:t>
            </a:r>
            <a:endParaRPr kumimoji="0" lang="en-US" altLang="ko-KR" sz="4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Black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3764742" y="7803059"/>
            <a:ext cx="4072232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  <a:cs typeface="Pretendard Medium" pitchFamily="34" charset="0"/>
              </a:rPr>
              <a:t>Front</a:t>
            </a:r>
            <a:endParaRPr kumimoji="0" lang="en-US" altLang="ko-KR" sz="4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Black"/>
            </a:endParaRP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DA71255F-71BD-9614-FC60-07EFAFE836E4}"/>
              </a:ext>
            </a:extLst>
          </p:cNvPr>
          <p:cNvSpPr txBox="1"/>
          <p:nvPr/>
        </p:nvSpPr>
        <p:spPr>
          <a:xfrm>
            <a:off x="838200" y="171390"/>
            <a:ext cx="2550624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Presentation</a:t>
            </a:r>
            <a:endParaRPr lang="en-US" sz="2400" dirty="0"/>
          </a:p>
        </p:txBody>
      </p:sp>
      <p:sp>
        <p:nvSpPr>
          <p:cNvPr id="5" name="Object 8">
            <a:extLst>
              <a:ext uri="{FF2B5EF4-FFF2-40B4-BE49-F238E27FC236}">
                <a16:creationId xmlns:a16="http://schemas.microsoft.com/office/drawing/2014/main" id="{C867763F-1B91-604C-A2CC-4BC1843783A9}"/>
              </a:ext>
            </a:extLst>
          </p:cNvPr>
          <p:cNvSpPr txBox="1"/>
          <p:nvPr/>
        </p:nvSpPr>
        <p:spPr>
          <a:xfrm>
            <a:off x="14975376" y="171390"/>
            <a:ext cx="2550624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000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2023.08 .18</a:t>
            </a:r>
            <a:endParaRPr lang="en-US" sz="2800" dirty="0"/>
          </a:p>
        </p:txBody>
      </p:sp>
      <p:sp>
        <p:nvSpPr>
          <p:cNvPr id="12" name="Object 9">
            <a:extLst>
              <a:ext uri="{FF2B5EF4-FFF2-40B4-BE49-F238E27FC236}">
                <a16:creationId xmlns:a16="http://schemas.microsoft.com/office/drawing/2014/main" id="{0F7A8118-6A77-338A-23F1-2A00197800BE}"/>
              </a:ext>
            </a:extLst>
          </p:cNvPr>
          <p:cNvSpPr txBox="1"/>
          <p:nvPr/>
        </p:nvSpPr>
        <p:spPr>
          <a:xfrm>
            <a:off x="5791200" y="171390"/>
            <a:ext cx="583963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>
                <a:solidFill>
                  <a:srgbClr val="FFFFFF"/>
                </a:solidFill>
                <a:latin typeface="Pretendard Light" pitchFamily="34" charset="0"/>
              </a:rPr>
              <a:t>광주인공지능사관학교</a:t>
            </a:r>
            <a:endParaRPr lang="en-US" sz="2400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36AC53F-E76B-3D24-0C97-C0A53B9C47E1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bject 20">
            <a:extLst>
              <a:ext uri="{FF2B5EF4-FFF2-40B4-BE49-F238E27FC236}">
                <a16:creationId xmlns:a16="http://schemas.microsoft.com/office/drawing/2014/main" id="{CB4A1F76-F92E-FF2B-62F1-3CCF9FF7B761}"/>
              </a:ext>
            </a:extLst>
          </p:cNvPr>
          <p:cNvSpPr txBox="1"/>
          <p:nvPr/>
        </p:nvSpPr>
        <p:spPr>
          <a:xfrm>
            <a:off x="4574150" y="6660059"/>
            <a:ext cx="2557899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0" cap="none" spc="-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+mn-cs"/>
              </a:rPr>
              <a:t>김현정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bject 20">
            <a:extLst>
              <a:ext uri="{FF2B5EF4-FFF2-40B4-BE49-F238E27FC236}">
                <a16:creationId xmlns:a16="http://schemas.microsoft.com/office/drawing/2014/main" id="{B1FE2DFD-9F0F-BFC3-0F43-5CDF71DDCB23}"/>
              </a:ext>
            </a:extLst>
          </p:cNvPr>
          <p:cNvSpPr txBox="1"/>
          <p:nvPr/>
        </p:nvSpPr>
        <p:spPr>
          <a:xfrm>
            <a:off x="7861000" y="6660059"/>
            <a:ext cx="2557899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400" kern="0" spc="-100" dirty="0" err="1">
                <a:solidFill>
                  <a:srgbClr val="FFFFFF"/>
                </a:solidFill>
                <a:latin typeface="Pretendard ExtraBold" pitchFamily="34" charset="0"/>
              </a:rPr>
              <a:t>박호용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Object 20">
            <a:extLst>
              <a:ext uri="{FF2B5EF4-FFF2-40B4-BE49-F238E27FC236}">
                <a16:creationId xmlns:a16="http://schemas.microsoft.com/office/drawing/2014/main" id="{8E683835-9B0D-F4FD-48A8-2E4D36D324C6}"/>
              </a:ext>
            </a:extLst>
          </p:cNvPr>
          <p:cNvSpPr txBox="1"/>
          <p:nvPr/>
        </p:nvSpPr>
        <p:spPr>
          <a:xfrm>
            <a:off x="11147850" y="6660059"/>
            <a:ext cx="2557899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0" cap="none" spc="-1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+mn-cs"/>
              </a:rPr>
              <a:t>조미소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Object 20">
            <a:extLst>
              <a:ext uri="{FF2B5EF4-FFF2-40B4-BE49-F238E27FC236}">
                <a16:creationId xmlns:a16="http://schemas.microsoft.com/office/drawing/2014/main" id="{38FC1EEE-CC78-4EF5-9DA2-7B703CBFC740}"/>
              </a:ext>
            </a:extLst>
          </p:cNvPr>
          <p:cNvSpPr txBox="1"/>
          <p:nvPr/>
        </p:nvSpPr>
        <p:spPr>
          <a:xfrm>
            <a:off x="14434701" y="6660059"/>
            <a:ext cx="2557899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0" cap="none" spc="-1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+mn-cs"/>
              </a:rPr>
              <a:t>조충현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7778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0841451" y="4062147"/>
            <a:ext cx="4907546" cy="2529402"/>
            <a:chOff x="10841451" y="4062147"/>
            <a:chExt cx="4907546" cy="2529402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841451" y="4062147"/>
              <a:ext cx="4907546" cy="2529402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740021" y="4066200"/>
            <a:ext cx="11707932" cy="37240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1800" kern="0" spc="-800" dirty="0">
                <a:solidFill>
                  <a:srgbClr val="238EFA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Noto Sans Arabic" pitchFamily="34" charset="0"/>
              </a:rPr>
              <a:t>THANK</a:t>
            </a:r>
          </a:p>
          <a:p>
            <a:pPr algn="ctr"/>
            <a:r>
              <a:rPr lang="en-US" sz="11800" kern="0" spc="-800" dirty="0">
                <a:solidFill>
                  <a:srgbClr val="238EFA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Noto Sans Arabic" pitchFamily="34" charset="0"/>
              </a:rPr>
              <a:t>YOU!</a:t>
            </a:r>
            <a:endParaRPr lang="en-US" dirty="0">
              <a:solidFill>
                <a:srgbClr val="238EFA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/>
          <p:nvPr/>
        </p:nvSpPr>
        <p:spPr>
          <a:xfrm>
            <a:off x="-522534" y="2840164"/>
            <a:ext cx="19333068" cy="284693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900" b="0" i="0" u="none" strike="noStrike" kern="0" cap="none" spc="-1700" normalizeH="0" baseline="0" noProof="0" dirty="0">
                <a:ln>
                  <a:noFill/>
                </a:ln>
                <a:solidFill>
                  <a:srgbClr val="238EFA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Pretendard ExtraBold" pitchFamily="34" charset="0"/>
              </a:rPr>
              <a:t>CONTENTS.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38EFA"/>
              </a:solidFill>
              <a:effectLst/>
              <a:uLnTx/>
              <a:uFillTx/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319168" y="8013394"/>
            <a:ext cx="4072232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  <a:cs typeface="Pretendard Medium" pitchFamily="34" charset="0"/>
              </a:rPr>
              <a:t>개발 과정</a:t>
            </a:r>
            <a:endParaRPr kumimoji="0" lang="en-US" sz="4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Black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454066" y="7181101"/>
            <a:ext cx="1802428" cy="816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0" cap="none" spc="-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02.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-457200" y="6728535"/>
            <a:ext cx="19750245" cy="15165"/>
            <a:chOff x="-38633" y="7623485"/>
            <a:chExt cx="18421410" cy="1428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38633" y="7623485"/>
              <a:ext cx="18421410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381000" y="9700335"/>
            <a:ext cx="20098303" cy="15165"/>
            <a:chOff x="-286000" y="9434163"/>
            <a:chExt cx="18746050" cy="14286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286000" y="9434163"/>
              <a:ext cx="18746050" cy="14286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0" y="8013393"/>
            <a:ext cx="4072232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400" dirty="0">
                <a:solidFill>
                  <a:srgbClr val="FFFFFF"/>
                </a:solidFill>
                <a:latin typeface="Pretendard Black"/>
              </a:rPr>
              <a:t>기획 배경</a:t>
            </a:r>
            <a:endParaRPr kumimoji="0" lang="en-US" sz="4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Black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34901" y="7181101"/>
            <a:ext cx="1802428" cy="816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0" cap="none" spc="-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01.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0218168" y="7992566"/>
            <a:ext cx="4072232" cy="15308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  <a:cs typeface="Pretendard Medium" pitchFamily="34" charset="0"/>
              </a:rPr>
              <a:t>기대 효과 </a:t>
            </a:r>
            <a:endParaRPr kumimoji="0" lang="en-US" altLang="ko-KR" sz="400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Black"/>
              <a:cs typeface="Pretendard Medium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  <a:cs typeface="Pretendard Medium" pitchFamily="34" charset="0"/>
              </a:rPr>
              <a:t>및 </a:t>
            </a:r>
            <a:r>
              <a:rPr lang="en-US" altLang="ko-KR" sz="4000" dirty="0">
                <a:solidFill>
                  <a:srgbClr val="FFFFFF"/>
                </a:solidFill>
                <a:latin typeface="Pretendard Black"/>
                <a:cs typeface="Pretendard Medium" pitchFamily="34" charset="0"/>
              </a:rPr>
              <a:t> </a:t>
            </a:r>
            <a:r>
              <a:rPr kumimoji="0" lang="ko-KR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  <a:cs typeface="Pretendard Medium" pitchFamily="34" charset="0"/>
              </a:rPr>
              <a:t>발전 방향</a:t>
            </a:r>
            <a:endParaRPr kumimoji="0" lang="en-US" sz="4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Black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1353031" y="7181101"/>
            <a:ext cx="1802428" cy="816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0" cap="none" spc="-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04.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6750628" y="8013394"/>
            <a:ext cx="4072232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  <a:cs typeface="Pretendard Medium" pitchFamily="34" charset="0"/>
              </a:rPr>
              <a:t>시연 영상</a:t>
            </a:r>
            <a:endParaRPr kumimoji="0" lang="en-US" sz="4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Black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885529" y="7181101"/>
            <a:ext cx="1802428" cy="816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0" cap="none" spc="-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03.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3682368" y="8013394"/>
            <a:ext cx="4072232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  <a:cs typeface="Pretendard Medium" pitchFamily="34" charset="0"/>
              </a:rPr>
              <a:t>팀원 소개</a:t>
            </a:r>
            <a:endParaRPr kumimoji="0" lang="en-US" sz="4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Black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4817288" y="7181101"/>
            <a:ext cx="1802428" cy="816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0" cap="none" spc="-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05.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DA71255F-71BD-9614-FC60-07EFAFE836E4}"/>
              </a:ext>
            </a:extLst>
          </p:cNvPr>
          <p:cNvSpPr txBox="1"/>
          <p:nvPr/>
        </p:nvSpPr>
        <p:spPr>
          <a:xfrm>
            <a:off x="838200" y="171390"/>
            <a:ext cx="2550624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Presentation</a:t>
            </a:r>
            <a:endParaRPr lang="en-US" sz="2400" dirty="0"/>
          </a:p>
        </p:txBody>
      </p:sp>
      <p:sp>
        <p:nvSpPr>
          <p:cNvPr id="5" name="Object 8">
            <a:extLst>
              <a:ext uri="{FF2B5EF4-FFF2-40B4-BE49-F238E27FC236}">
                <a16:creationId xmlns:a16="http://schemas.microsoft.com/office/drawing/2014/main" id="{C867763F-1B91-604C-A2CC-4BC1843783A9}"/>
              </a:ext>
            </a:extLst>
          </p:cNvPr>
          <p:cNvSpPr txBox="1"/>
          <p:nvPr/>
        </p:nvSpPr>
        <p:spPr>
          <a:xfrm>
            <a:off x="14975376" y="171390"/>
            <a:ext cx="2550624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000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2023.08 .18</a:t>
            </a:r>
            <a:endParaRPr lang="en-US" sz="2800" dirty="0"/>
          </a:p>
        </p:txBody>
      </p:sp>
      <p:sp>
        <p:nvSpPr>
          <p:cNvPr id="12" name="Object 9">
            <a:extLst>
              <a:ext uri="{FF2B5EF4-FFF2-40B4-BE49-F238E27FC236}">
                <a16:creationId xmlns:a16="http://schemas.microsoft.com/office/drawing/2014/main" id="{0F7A8118-6A77-338A-23F1-2A00197800BE}"/>
              </a:ext>
            </a:extLst>
          </p:cNvPr>
          <p:cNvSpPr txBox="1"/>
          <p:nvPr/>
        </p:nvSpPr>
        <p:spPr>
          <a:xfrm>
            <a:off x="5791200" y="171390"/>
            <a:ext cx="583963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>
                <a:solidFill>
                  <a:srgbClr val="FFFFFF"/>
                </a:solidFill>
                <a:latin typeface="Pretendard Light" pitchFamily="34" charset="0"/>
              </a:rPr>
              <a:t>광주인공지능사관학교</a:t>
            </a:r>
            <a:endParaRPr lang="en-US" sz="2400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36AC53F-E76B-3D24-0C97-C0A53B9C47E1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bject 22"/>
          <p:cNvSpPr txBox="1"/>
          <p:nvPr/>
        </p:nvSpPr>
        <p:spPr>
          <a:xfrm>
            <a:off x="9982200" y="2631071"/>
            <a:ext cx="7175148" cy="19028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8800" dirty="0">
                <a:solidFill>
                  <a:srgbClr val="FFFFFF"/>
                </a:solidFill>
                <a:latin typeface="Pretendard Medium" pitchFamily="34" charset="0"/>
                <a:cs typeface="Pretendard Medium" pitchFamily="34" charset="0"/>
              </a:rPr>
              <a:t>알뜰하고</a:t>
            </a:r>
            <a:endParaRPr lang="en-US" altLang="ko-KR" sz="8800" dirty="0">
              <a:solidFill>
                <a:prstClr val="black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227D214-F332-C7A5-A835-CA0D4706F7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174" y="1831333"/>
            <a:ext cx="7529652" cy="7686792"/>
          </a:xfrm>
          <a:prstGeom prst="rect">
            <a:avLst/>
          </a:prstGeom>
        </p:spPr>
      </p:pic>
      <p:sp>
        <p:nvSpPr>
          <p:cNvPr id="7" name="Object 22">
            <a:extLst>
              <a:ext uri="{FF2B5EF4-FFF2-40B4-BE49-F238E27FC236}">
                <a16:creationId xmlns:a16="http://schemas.microsoft.com/office/drawing/2014/main" id="{DD8C549B-6307-4511-F0BF-4AA84C64FDFF}"/>
              </a:ext>
            </a:extLst>
          </p:cNvPr>
          <p:cNvSpPr txBox="1"/>
          <p:nvPr/>
        </p:nvSpPr>
        <p:spPr>
          <a:xfrm>
            <a:off x="9829800" y="4764671"/>
            <a:ext cx="7175148" cy="19028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8800" dirty="0">
                <a:solidFill>
                  <a:srgbClr val="FFFFFF"/>
                </a:solidFill>
                <a:latin typeface="Pretendard Medium" pitchFamily="34" charset="0"/>
                <a:cs typeface="Pretendard Medium" pitchFamily="34" charset="0"/>
              </a:rPr>
              <a:t>똑똑한</a:t>
            </a:r>
            <a:endParaRPr lang="en-US" altLang="ko-KR" sz="8800" dirty="0">
              <a:solidFill>
                <a:prstClr val="black"/>
              </a:solidFill>
            </a:endParaRPr>
          </a:p>
        </p:txBody>
      </p:sp>
      <p:sp>
        <p:nvSpPr>
          <p:cNvPr id="8" name="Object 22">
            <a:extLst>
              <a:ext uri="{FF2B5EF4-FFF2-40B4-BE49-F238E27FC236}">
                <a16:creationId xmlns:a16="http://schemas.microsoft.com/office/drawing/2014/main" id="{D4254AE0-B81A-E3DF-FDF8-6DE1A7583895}"/>
              </a:ext>
            </a:extLst>
          </p:cNvPr>
          <p:cNvSpPr txBox="1"/>
          <p:nvPr/>
        </p:nvSpPr>
        <p:spPr>
          <a:xfrm>
            <a:off x="10287000" y="6822071"/>
            <a:ext cx="7175148" cy="19028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8800" dirty="0">
                <a:solidFill>
                  <a:srgbClr val="FFFFFF"/>
                </a:solidFill>
                <a:latin typeface="Pretendard Medium" pitchFamily="34" charset="0"/>
                <a:cs typeface="Pretendard Medium" pitchFamily="34" charset="0"/>
              </a:rPr>
              <a:t>전략적 소비자</a:t>
            </a:r>
            <a:endParaRPr lang="en-US" altLang="ko-KR" sz="8800" dirty="0">
              <a:solidFill>
                <a:prstClr val="black"/>
              </a:solidFill>
            </a:endParaRPr>
          </a:p>
        </p:txBody>
      </p:sp>
      <p:sp>
        <p:nvSpPr>
          <p:cNvPr id="24" name="Object 2">
            <a:extLst>
              <a:ext uri="{FF2B5EF4-FFF2-40B4-BE49-F238E27FC236}">
                <a16:creationId xmlns:a16="http://schemas.microsoft.com/office/drawing/2014/main" id="{56796D4D-745B-9935-310C-FF9D1FD51234}"/>
              </a:ext>
            </a:extLst>
          </p:cNvPr>
          <p:cNvSpPr txBox="1"/>
          <p:nvPr/>
        </p:nvSpPr>
        <p:spPr>
          <a:xfrm>
            <a:off x="589450" y="140613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Fri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day 18/08/2023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38A176C4-F046-AD42-532B-DFA4727D9E37}"/>
              </a:ext>
            </a:extLst>
          </p:cNvPr>
          <p:cNvSpPr txBox="1"/>
          <p:nvPr/>
        </p:nvSpPr>
        <p:spPr>
          <a:xfrm>
            <a:off x="10918039" y="114300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핵심역량 프로젝트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Presentation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92" name="Object 14">
            <a:extLst>
              <a:ext uri="{FF2B5EF4-FFF2-40B4-BE49-F238E27FC236}">
                <a16:creationId xmlns:a16="http://schemas.microsoft.com/office/drawing/2014/main" id="{6B3BC86E-08CA-F16E-B4B7-71E5AF104E61}"/>
              </a:ext>
            </a:extLst>
          </p:cNvPr>
          <p:cNvSpPr txBox="1"/>
          <p:nvPr/>
        </p:nvSpPr>
        <p:spPr>
          <a:xfrm>
            <a:off x="600926" y="928181"/>
            <a:ext cx="854307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000" b="1" dirty="0">
                <a:solidFill>
                  <a:srgbClr val="238EFA"/>
                </a:solidFill>
                <a:latin typeface="LG Smart UI Light" panose="020B0300000101010101" pitchFamily="50" charset="-127"/>
                <a:ea typeface="LG Smart UI Light" panose="020B0300000101010101" pitchFamily="50" charset="-127"/>
              </a:rPr>
              <a:t>기획 배경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38EFA"/>
              </a:solidFill>
              <a:effectLst/>
              <a:uLnTx/>
              <a:uFillTx/>
              <a:latin typeface="LG Smart UI Light" panose="020B0300000101010101" pitchFamily="50" charset="-127"/>
              <a:ea typeface="LG Smart UI Light" panose="020B0300000101010101" pitchFamily="50" charset="-127"/>
            </a:endParaRPr>
          </a:p>
        </p:txBody>
      </p:sp>
      <p:cxnSp>
        <p:nvCxnSpPr>
          <p:cNvPr id="993" name="직선 연결선 992">
            <a:extLst>
              <a:ext uri="{FF2B5EF4-FFF2-40B4-BE49-F238E27FC236}">
                <a16:creationId xmlns:a16="http://schemas.microsoft.com/office/drawing/2014/main" id="{01274AA4-080A-4033-F4BB-D005D4233459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094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8DE578B3-ACCE-C17B-9FE7-6A7A0B60C1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2181396"/>
              </p:ext>
            </p:extLst>
          </p:nvPr>
        </p:nvGraphicFramePr>
        <p:xfrm>
          <a:off x="838200" y="1747914"/>
          <a:ext cx="10210800" cy="76447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3BE7DDD-4305-C5E1-E0FA-49E8DC01CD78}"/>
              </a:ext>
            </a:extLst>
          </p:cNvPr>
          <p:cNvSpPr txBox="1"/>
          <p:nvPr/>
        </p:nvSpPr>
        <p:spPr>
          <a:xfrm>
            <a:off x="12420600" y="9392653"/>
            <a:ext cx="6477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cap="all" spc="120" dirty="0">
                <a:solidFill>
                  <a:schemeClr val="tx1">
                    <a:lumMod val="65000"/>
                    <a:lumOff val="35000"/>
                  </a:schemeClr>
                </a:solidFill>
                <a:latin typeface="LG Smart UI Bold" panose="020B0800000101010101" pitchFamily="50" charset="-127"/>
                <a:ea typeface="LG Smart UI Bold" panose="020B0800000101010101"/>
              </a:rPr>
              <a:t>※ </a:t>
            </a:r>
            <a:r>
              <a:rPr lang="ko-KR" altLang="en-US" sz="3600" cap="all" spc="120" dirty="0">
                <a:solidFill>
                  <a:schemeClr val="tx1">
                    <a:lumMod val="65000"/>
                    <a:lumOff val="35000"/>
                  </a:schemeClr>
                </a:solidFill>
                <a:latin typeface="LG Smart UI Bold" panose="020B0800000101010101" pitchFamily="50" charset="-127"/>
                <a:ea typeface="LG Smart UI Bold" panose="020B0800000101010101"/>
              </a:rPr>
              <a:t>통계청</a:t>
            </a:r>
            <a:r>
              <a:rPr lang="en-US" altLang="ko-KR" sz="2800" cap="all" spc="120" dirty="0">
                <a:solidFill>
                  <a:schemeClr val="tx1">
                    <a:lumMod val="65000"/>
                    <a:lumOff val="35000"/>
                  </a:schemeClr>
                </a:solidFill>
                <a:latin typeface="LG Smart UI Bold" panose="020B0800000101010101" pitchFamily="50" charset="-127"/>
                <a:ea typeface="LG Smart UI Bold" panose="020B0800000101010101"/>
              </a:rPr>
              <a:t>(2023</a:t>
            </a:r>
            <a:r>
              <a:rPr lang="ko-KR" altLang="en-US" sz="2800" cap="all" spc="120" dirty="0">
                <a:solidFill>
                  <a:schemeClr val="tx1">
                    <a:lumMod val="65000"/>
                    <a:lumOff val="35000"/>
                  </a:schemeClr>
                </a:solidFill>
                <a:latin typeface="LG Smart UI Bold" panose="020B0800000101010101" pitchFamily="50" charset="-127"/>
                <a:ea typeface="LG Smart UI Bold" panose="020B0800000101010101"/>
              </a:rPr>
              <a:t>년 </a:t>
            </a:r>
            <a:r>
              <a:rPr lang="en-US" altLang="ko-KR" sz="2800" cap="all" spc="120" dirty="0">
                <a:solidFill>
                  <a:schemeClr val="tx1">
                    <a:lumMod val="65000"/>
                    <a:lumOff val="35000"/>
                  </a:schemeClr>
                </a:solidFill>
                <a:latin typeface="LG Smart UI Bold" panose="020B0800000101010101" pitchFamily="50" charset="-127"/>
                <a:ea typeface="LG Smart UI Bold" panose="020B0800000101010101"/>
              </a:rPr>
              <a:t>1</a:t>
            </a:r>
            <a:r>
              <a:rPr lang="ko-KR" altLang="en-US" sz="2800" cap="all" spc="120" dirty="0">
                <a:solidFill>
                  <a:schemeClr val="tx1">
                    <a:lumMod val="65000"/>
                    <a:lumOff val="35000"/>
                  </a:schemeClr>
                </a:solidFill>
                <a:latin typeface="LG Smart UI Bold" panose="020B0800000101010101" pitchFamily="50" charset="-127"/>
                <a:ea typeface="LG Smart UI Bold" panose="020B0800000101010101"/>
              </a:rPr>
              <a:t>분기 기준</a:t>
            </a:r>
            <a:r>
              <a:rPr lang="en-US" altLang="ko-KR" sz="2800" cap="all" spc="120" dirty="0">
                <a:solidFill>
                  <a:schemeClr val="tx1">
                    <a:lumMod val="65000"/>
                    <a:lumOff val="35000"/>
                  </a:schemeClr>
                </a:solidFill>
                <a:latin typeface="LG Smart UI Bold" panose="020B0800000101010101" pitchFamily="50" charset="-127"/>
                <a:ea typeface="LG Smart UI Bold" panose="020B0800000101010101"/>
              </a:rPr>
              <a:t>)</a:t>
            </a:r>
            <a:endParaRPr lang="ko-KR" altLang="en-US" sz="4000" cap="all" spc="120" dirty="0">
              <a:solidFill>
                <a:schemeClr val="tx1">
                  <a:lumMod val="65000"/>
                  <a:lumOff val="35000"/>
                </a:schemeClr>
              </a:solidFill>
              <a:latin typeface="LG Smart UI Bold" panose="020B0800000101010101" pitchFamily="50" charset="-127"/>
              <a:ea typeface="LG Smart UI Bold" panose="020B0800000101010101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B9EB4A-2901-DE08-2AE0-E031EA76374B}"/>
              </a:ext>
            </a:extLst>
          </p:cNvPr>
          <p:cNvSpPr txBox="1"/>
          <p:nvPr/>
        </p:nvSpPr>
        <p:spPr>
          <a:xfrm>
            <a:off x="9144000" y="7117259"/>
            <a:ext cx="6019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BBA7FF7D-B62F-4906-AE09-6684EBC2C1E7}" type="CATEGORYNAME">
              <a:rPr lang="ko-KR" altLang="en-US" sz="4800" b="1" spc="-25" smtClean="0">
                <a:solidFill>
                  <a:schemeClr val="bg1"/>
                </a:solidFill>
                <a:ea typeface="LG Smart UI Bold" panose="020B0800000101010101"/>
              </a:rPr>
              <a:pPr/>
              <a:t>식료품·비주류음료</a:t>
            </a:fld>
            <a:endParaRPr lang="ko-KR" altLang="en-US" sz="48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41E8BF-6172-F034-BAA1-944D68D6A24E}"/>
              </a:ext>
            </a:extLst>
          </p:cNvPr>
          <p:cNvSpPr txBox="1"/>
          <p:nvPr/>
        </p:nvSpPr>
        <p:spPr>
          <a:xfrm>
            <a:off x="9144000" y="3458757"/>
            <a:ext cx="4495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spc="-25" dirty="0">
                <a:solidFill>
                  <a:schemeClr val="bg1"/>
                </a:solidFill>
                <a:ea typeface="LG Smart UI Bold" panose="020B0800000101010101"/>
              </a:rPr>
              <a:t>음식</a:t>
            </a:r>
            <a:r>
              <a:rPr lang="ko-KR" altLang="en-US" sz="4000" b="1" spc="-25" dirty="0">
                <a:solidFill>
                  <a:srgbClr val="FFFF00"/>
                </a:solidFill>
                <a:effectLst>
                  <a:outerShdw blurRad="38100" dist="38100" dir="2700000" algn="tl">
                    <a:schemeClr val="bg1">
                      <a:alpha val="30000"/>
                    </a:schemeClr>
                  </a:outerShdw>
                </a:effectLst>
                <a:ea typeface="LG Smart UI Bold" panose="020B0800000101010101"/>
              </a:rPr>
              <a:t> </a:t>
            </a:r>
            <a:r>
              <a:rPr lang="ko-KR" altLang="en-US" sz="2800" spc="-25" dirty="0">
                <a:solidFill>
                  <a:schemeClr val="accent1">
                    <a:lumMod val="75000"/>
                  </a:schemeClr>
                </a:solidFill>
                <a:ea typeface="LG Smart UI Bold" panose="020B0800000101010101"/>
              </a:rPr>
              <a:t>및 숙박</a:t>
            </a:r>
            <a:endParaRPr lang="ko-KR" altLang="en-US" sz="4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B28412D1-D325-25A5-0785-1E11CC601668}"/>
              </a:ext>
            </a:extLst>
          </p:cNvPr>
          <p:cNvSpPr txBox="1"/>
          <p:nvPr/>
        </p:nvSpPr>
        <p:spPr>
          <a:xfrm>
            <a:off x="589450" y="140613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Fri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day 18/08/2023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Object 3">
            <a:extLst>
              <a:ext uri="{FF2B5EF4-FFF2-40B4-BE49-F238E27FC236}">
                <a16:creationId xmlns:a16="http://schemas.microsoft.com/office/drawing/2014/main" id="{B32D7A84-156E-9489-7AE3-EFE4FCF07FE3}"/>
              </a:ext>
            </a:extLst>
          </p:cNvPr>
          <p:cNvSpPr txBox="1"/>
          <p:nvPr/>
        </p:nvSpPr>
        <p:spPr>
          <a:xfrm>
            <a:off x="10918039" y="114300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핵심역량 프로젝트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Presentation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Object 14">
            <a:extLst>
              <a:ext uri="{FF2B5EF4-FFF2-40B4-BE49-F238E27FC236}">
                <a16:creationId xmlns:a16="http://schemas.microsoft.com/office/drawing/2014/main" id="{A8C0B357-96C8-97D8-AF1D-2C2DD2A9DBC4}"/>
              </a:ext>
            </a:extLst>
          </p:cNvPr>
          <p:cNvSpPr txBox="1"/>
          <p:nvPr/>
        </p:nvSpPr>
        <p:spPr>
          <a:xfrm>
            <a:off x="10450615" y="1097654"/>
            <a:ext cx="8543074" cy="938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500" b="1" dirty="0">
                <a:solidFill>
                  <a:schemeClr val="bg1"/>
                </a:solidFill>
                <a:latin typeface="210 Bimiljeongwon B" pitchFamily="34" charset="0"/>
              </a:rPr>
              <a:t>소비지출 비목별 구성비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A99EAFD-68CA-467B-403C-8729AB251C93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3365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-457200" y="8496300"/>
            <a:ext cx="19750245" cy="15165"/>
            <a:chOff x="-38633" y="7623485"/>
            <a:chExt cx="18421410" cy="1428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38633" y="7623485"/>
              <a:ext cx="18421410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381000" y="9700335"/>
            <a:ext cx="20098303" cy="15165"/>
            <a:chOff x="-286000" y="9434163"/>
            <a:chExt cx="18746050" cy="14286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86000" y="9434163"/>
              <a:ext cx="18746050" cy="14286"/>
            </a:xfrm>
            <a:prstGeom prst="rect">
              <a:avLst/>
            </a:prstGeom>
          </p:spPr>
        </p:pic>
      </p:grpSp>
      <p:pic>
        <p:nvPicPr>
          <p:cNvPr id="4" name="그림 3" descr="블랙, 어둠이(가) 표시된 사진&#10;&#10;자동 생성된 설명">
            <a:extLst>
              <a:ext uri="{FF2B5EF4-FFF2-40B4-BE49-F238E27FC236}">
                <a16:creationId xmlns:a16="http://schemas.microsoft.com/office/drawing/2014/main" id="{B7D54370-B1FD-49C6-B060-98FEA2A7312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79" y="2699433"/>
            <a:ext cx="9749807" cy="7838017"/>
          </a:xfrm>
          <a:prstGeom prst="rect">
            <a:avLst/>
          </a:prstGeom>
        </p:spPr>
      </p:pic>
      <p:pic>
        <p:nvPicPr>
          <p:cNvPr id="7" name="그림 6" descr="그래픽, 폰트, 그래픽 디자인, 로고이(가) 표시된 사진&#10;&#10;자동 생성된 설명">
            <a:extLst>
              <a:ext uri="{FF2B5EF4-FFF2-40B4-BE49-F238E27FC236}">
                <a16:creationId xmlns:a16="http://schemas.microsoft.com/office/drawing/2014/main" id="{39421632-B6E1-81DD-AE57-757423206DF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6" t="-32976" r="31821" b="32976"/>
          <a:stretch/>
        </p:blipFill>
        <p:spPr>
          <a:xfrm>
            <a:off x="13268134" y="3422332"/>
            <a:ext cx="2955919" cy="4977154"/>
          </a:xfrm>
          <a:prstGeom prst="rect">
            <a:avLst/>
          </a:prstGeom>
        </p:spPr>
      </p:pic>
      <p:pic>
        <p:nvPicPr>
          <p:cNvPr id="8" name="그림 7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35F29275-84F4-4FFE-8183-1078EDD66F8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834"/>
          <a:stretch/>
        </p:blipFill>
        <p:spPr>
          <a:xfrm>
            <a:off x="10918039" y="376519"/>
            <a:ext cx="7541013" cy="1554280"/>
          </a:xfrm>
          <a:prstGeom prst="rect">
            <a:avLst/>
          </a:prstGeom>
        </p:spPr>
      </p:pic>
      <p:pic>
        <p:nvPicPr>
          <p:cNvPr id="9" name="그림 8" descr="그래픽, 폰트, 그래픽 디자인, 로고이(가) 표시된 사진&#10;&#10;자동 생성된 설명">
            <a:extLst>
              <a:ext uri="{FF2B5EF4-FFF2-40B4-BE49-F238E27FC236}">
                <a16:creationId xmlns:a16="http://schemas.microsoft.com/office/drawing/2014/main" id="{6C45E76E-89D5-AD40-6F9B-7902110244E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27" b="23353"/>
          <a:stretch/>
        </p:blipFill>
        <p:spPr>
          <a:xfrm>
            <a:off x="13061210" y="3543300"/>
            <a:ext cx="3369766" cy="3455424"/>
          </a:xfrm>
          <a:prstGeom prst="rect">
            <a:avLst/>
          </a:prstGeom>
        </p:spPr>
      </p:pic>
      <p:pic>
        <p:nvPicPr>
          <p:cNvPr id="14" name="그림 13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1266B77D-2C01-E1B3-D333-66CF688B086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19" t="51690"/>
          <a:stretch/>
        </p:blipFill>
        <p:spPr>
          <a:xfrm>
            <a:off x="12464966" y="3313643"/>
            <a:ext cx="4562254" cy="1865161"/>
          </a:xfrm>
          <a:prstGeom prst="rect">
            <a:avLst/>
          </a:prstGeom>
        </p:spPr>
      </p:pic>
      <p:pic>
        <p:nvPicPr>
          <p:cNvPr id="15" name="그림 14" descr="그래픽, 폰트, 그래픽 디자인, 로고이(가) 표시된 사진&#10;&#10;자동 생성된 설명">
            <a:extLst>
              <a:ext uri="{FF2B5EF4-FFF2-40B4-BE49-F238E27FC236}">
                <a16:creationId xmlns:a16="http://schemas.microsoft.com/office/drawing/2014/main" id="{7720200A-61E6-8DBB-CC21-0A4EA66913A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7" b="18749"/>
          <a:stretch/>
        </p:blipFill>
        <p:spPr>
          <a:xfrm>
            <a:off x="13675965" y="7364934"/>
            <a:ext cx="2651549" cy="3172516"/>
          </a:xfrm>
          <a:prstGeom prst="rect">
            <a:avLst/>
          </a:prstGeom>
        </p:spPr>
      </p:pic>
      <p:pic>
        <p:nvPicPr>
          <p:cNvPr id="17" name="그림 16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69B36701-C54D-2EFF-31B8-7FADC6B66A0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33" r="53866"/>
          <a:stretch/>
        </p:blipFill>
        <p:spPr>
          <a:xfrm>
            <a:off x="12863744" y="2243057"/>
            <a:ext cx="3764697" cy="1411616"/>
          </a:xfrm>
          <a:prstGeom prst="rect">
            <a:avLst/>
          </a:prstGeom>
        </p:spPr>
      </p:pic>
      <p:sp>
        <p:nvSpPr>
          <p:cNvPr id="18" name="Object 2">
            <a:extLst>
              <a:ext uri="{FF2B5EF4-FFF2-40B4-BE49-F238E27FC236}">
                <a16:creationId xmlns:a16="http://schemas.microsoft.com/office/drawing/2014/main" id="{84A3C864-1929-4320-29C5-66005BDC6870}"/>
              </a:ext>
            </a:extLst>
          </p:cNvPr>
          <p:cNvSpPr txBox="1"/>
          <p:nvPr/>
        </p:nvSpPr>
        <p:spPr>
          <a:xfrm>
            <a:off x="589450" y="140613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Fri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day 18/08/2023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Object 3">
            <a:extLst>
              <a:ext uri="{FF2B5EF4-FFF2-40B4-BE49-F238E27FC236}">
                <a16:creationId xmlns:a16="http://schemas.microsoft.com/office/drawing/2014/main" id="{440A7C65-E1D4-76E0-D201-3BB86418F9C9}"/>
              </a:ext>
            </a:extLst>
          </p:cNvPr>
          <p:cNvSpPr txBox="1"/>
          <p:nvPr/>
        </p:nvSpPr>
        <p:spPr>
          <a:xfrm>
            <a:off x="10918039" y="114300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핵심역량 프로젝트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Presentation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bject 14">
            <a:extLst>
              <a:ext uri="{FF2B5EF4-FFF2-40B4-BE49-F238E27FC236}">
                <a16:creationId xmlns:a16="http://schemas.microsoft.com/office/drawing/2014/main" id="{C840F8E0-5635-1065-7AD4-77DAF66F25DF}"/>
              </a:ext>
            </a:extLst>
          </p:cNvPr>
          <p:cNvSpPr txBox="1"/>
          <p:nvPr/>
        </p:nvSpPr>
        <p:spPr>
          <a:xfrm>
            <a:off x="600926" y="928181"/>
            <a:ext cx="8543074" cy="938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500" b="1" dirty="0">
                <a:solidFill>
                  <a:schemeClr val="bg1"/>
                </a:solidFill>
                <a:latin typeface="210 Bimiljeongwon B" pitchFamily="34" charset="0"/>
              </a:rPr>
              <a:t>기획 배경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A1AA5B9-69CC-F468-05F4-98DFD119277F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43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91 -0.02068 L -0.00191 -0.02053 C -0.00234 -0.03195 -0.00173 -0.04352 -0.00304 -0.05479 C -0.00356 -0.05911 -0.00573 -0.0625 -0.00729 -0.06621 C -0.01068 -0.07377 -0.01319 -0.08364 -0.01788 -0.08874 C -0.0296 -0.10124 -0.02578 -0.09877 -0.03706 -0.10556 C -0.04028 -0.10756 -0.04331 -0.11019 -0.04661 -0.11142 C -0.05121 -0.11281 -0.05581 -0.11266 -0.0605 -0.11312 C -0.06788 -0.11405 -0.07535 -0.11451 -0.08281 -0.11513 L -0.10199 -0.11883 C -0.10555 -0.11976 -0.10903 -0.12084 -0.11258 -0.12084 C -0.1204 -0.12084 -0.12821 -0.1196 -0.13602 -0.11883 C -0.14132 -0.11837 -0.14661 -0.1176 -0.15199 -0.11713 L -0.17005 -0.11513 C -0.1776 -0.11281 -0.19878 -0.10695 -0.20833 -0.10201 C -0.21198 -0.1 -0.21545 -0.09676 -0.21901 -0.0946 C -0.22109 -0.09306 -0.22335 -0.09229 -0.22543 -0.09059 C -0.22795 -0.08858 -0.23047 -0.08581 -0.23281 -0.08303 C -0.23437 -0.08133 -0.23541 -0.07855 -0.23706 -0.07747 C -0.23976 -0.07547 -0.24279 -0.07485 -0.24557 -0.07361 C -0.26198 -0.05355 -0.26094 -0.0554 -0.27856 -0.0301 C -0.28333 -0.02377 -0.28776 -0.01621 -0.29245 -0.00926 C -0.29418 -0.00679 -0.29574 -0.00355 -0.29774 -0.00201 C -0.30764 0.0071 -0.29522 -0.00479 -0.30842 0.01142 C -0.31076 0.01435 -0.31345 0.0162 -0.3158 0.01898 C -0.32856 0.0341 -0.31232 0.01821 -0.32856 0.03981 C -0.33003 0.04166 -0.33133 0.04382 -0.33281 0.04552 C -0.33993 0.05339 -0.33446 0.04521 -0.34028 0.05293 C -0.34722 0.06234 -0.34314 0.0591 -0.34878 0.0625 C -0.35503 0.07345 -0.35 0.06527 -0.36154 0.07963 C -0.36406 0.08256 -0.36684 0.08518 -0.36901 0.08904 C -0.37222 0.09475 -0.37474 0.10185 -0.37864 0.10602 C -0.38403 0.11157 -0.38724 0.11435 -0.39245 0.12253 C -0.39653 0.12963 -0.40087 0.13595 -0.40416 0.14382 C -0.40521 0.14645 -0.40616 0.14907 -0.40729 0.15139 C -0.40972 0.15602 -0.41232 0.16018 -0.41476 0.16466 L -0.42118 0.17608 C -0.42222 0.17793 -0.42352 0.17947 -0.42439 0.18163 C -0.43515 0.21034 -0.42344 0.18086 -0.43177 0.19876 C -0.43264 0.20046 -0.43307 0.20262 -0.43394 0.20432 C -0.43489 0.20648 -0.4362 0.20802 -0.43715 0.21003 C -0.43871 0.21358 -0.43984 0.21774 -0.4414 0.22145 C -0.44227 0.22345 -0.44453 0.22716 -0.44453 0.22731 L -0.44453 0.22716 " pathEditMode="relative" rAng="0" ptsTypes="AAAAAAAAAAAAAAAAAAAAAAAAAAAAAAAAAAAAAAAAAAAA">
                                      <p:cBhvr>
                                        <p:cTn id="4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135" y="739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389 -0.03209 L 0.01389 -0.03194 C 0.01241 -0.04336 0.01172 -0.05509 0.00955 -0.06605 C 0.00842 -0.07222 0.0039 -0.07762 0.00104 -0.08117 C -0.00374 -0.08734 -0.00165 -0.0841 -0.00851 -0.09074 C -0.01033 -0.09243 -0.0119 -0.09506 -0.01381 -0.09629 C -0.01658 -0.09814 -0.01953 -0.09892 -0.02231 -0.10015 C -0.02379 -0.10138 -0.02509 -0.10308 -0.02657 -0.10385 C -0.04245 -0.11327 -0.01875 -0.09552 -0.03933 -0.10956 C -0.04158 -0.11111 -0.04341 -0.11419 -0.04575 -0.11527 C -0.05061 -0.11743 -0.05565 -0.11774 -0.06059 -0.11898 C -0.06493 -0.12021 -0.0691 -0.12191 -0.07335 -0.12284 C -0.08629 -0.12577 -0.10495 -0.12592 -0.11598 -0.12654 L -0.19254 -0.12469 C -0.19749 -0.12453 -0.20738 -0.12206 -0.21276 -0.12098 C -0.21415 -0.12037 -0.21554 -0.11944 -0.21702 -0.11898 C -0.21945 -0.11821 -0.22205 -0.11851 -0.22448 -0.11713 C -0.2257 -0.11651 -0.22648 -0.11419 -0.22761 -0.11342 C -0.22934 -0.11219 -0.23125 -0.11234 -0.23299 -0.11142 C -0.23724 -0.10926 -0.24158 -0.10679 -0.24575 -0.10385 C -0.24792 -0.10231 -0.25009 -0.1003 -0.25209 -0.0983 C -0.26068 -0.08966 -0.26919 -0.08071 -0.27769 -0.07176 C -0.2816 -0.06759 -0.28629 -0.06466 -0.28933 -0.05848 C -0.29184 -0.05355 -0.29419 -0.0483 -0.29679 -0.04336 C -0.29992 -0.0375 -0.30339 -0.03225 -0.30634 -0.02638 C -0.30973 -0.01975 -0.31268 -0.01234 -0.31598 -0.00555 C -0.31936 0.00155 -0.32361 0.00757 -0.32657 0.01528 C -0.33247 0.03041 -0.33794 0.04615 -0.34254 0.0625 C -0.35052 0.09105 -0.36025 0.12346 -0.36485 0.1534 C -0.36667 0.16466 -0.36823 0.17608 -0.37023 0.18735 C -0.37249 0.20078 -0.37769 0.22716 -0.37769 0.22732 C -0.37804 0.2321 -0.37795 0.23735 -0.37874 0.24229 C -0.38108 0.25695 -0.38299 0.26297 -0.3862 0.27439 C -0.38724 0.28519 -0.38794 0.29599 -0.38933 0.30664 C -0.39011 0.31235 -0.39254 0.32362 -0.39254 0.32377 C -0.39289 0.32933 -0.39306 0.33503 -0.39358 0.34059 C -0.39375 0.3426 -0.39436 0.34429 -0.39471 0.3463 C -0.39514 0.34939 -0.39532 0.35263 -0.39575 0.35571 C -0.3961 0.35834 -0.39653 0.36081 -0.39679 0.36328 C -0.39723 0.36775 -0.39731 0.37223 -0.39783 0.37655 C -0.40061 0.39908 -0.4 0.38056 -0.4 0.40124 " pathEditMode="relative" rAng="0" ptsTypes="AAAAAAAAAAAAAAAAAAAAAAAAAAAAAAAAAAAAAAAAA">
                                      <p:cBhvr>
                                        <p:cTn id="4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703" y="1694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34 -0.01373 L -0.00634 -0.01373 C -0.0079 -0.04274 -0.01016 -0.09907 -0.01381 -0.12901 C -0.01598 -0.14645 -0.01797 -0.16419 -0.02231 -0.18009 C -0.03429 -0.22345 -0.05052 -0.24336 -0.07344 -0.26898 C -0.09167 -0.2895 -0.11033 -0.30925 -0.12978 -0.32577 C -0.1711 -0.3608 -0.21424 -0.3824 -0.25955 -0.39382 C -0.28525 -0.4003 -0.31137 -0.40015 -0.33724 -0.40324 C -0.35712 -0.39768 -0.37726 -0.39459 -0.39679 -0.38626 C -0.40269 -0.38379 -0.40773 -0.377 -0.41276 -0.37114 C -0.4283 -0.35308 -0.4441 -0.33534 -0.45851 -0.31435 C -0.49176 -0.26635 -0.46216 -0.31003 -0.51172 -0.23117 C -0.5224 -0.21419 -0.52865 -0.20864 -0.5362 -0.18765 C -0.54306 -0.16851 -0.55269 -0.13765 -0.55747 -0.11388 C -0.55955 -0.10339 -0.56103 -0.09259 -0.56276 -0.08179 C -0.56684 -0.05617 -0.56806 -0.0483 -0.57023 -0.02129 C -0.57179 -0.00185 -0.57249 0.01621 -0.57335 0.0355 C -0.57301 0.05695 -0.57292 0.0784 -0.57231 0.09985 C -0.57223 0.10494 -0.5717 0.10988 -0.57127 0.11497 C -0.57084 0.12007 -0.56979 0.13041 -0.5691 0.13581 C -0.56762 0.14723 -0.56693 0.15 -0.56598 0.16034 C -0.56519 0.16852 -0.56467 0.1767 -0.56381 0.18488 C -0.56354 0.1875 -0.56302 0.18997 -0.56276 0.19244 C -0.56233 0.1963 -0.56216 0.2 -0.56172 0.20386 C -0.56137 0.20633 -0.56146 0.20926 -0.56059 0.21142 C -0.55964 0.21389 -0.55782 0.21513 -0.55634 0.21713 C -0.55599 0.21899 -0.55591 0.22099 -0.5553 0.22269 C -0.55339 0.22809 -0.54896 0.23781 -0.54896 0.23781 C -0.54861 0.24044 -0.54853 0.24306 -0.54783 0.24537 C -0.5467 0.24954 -0.54358 0.25679 -0.54358 0.25679 C -0.54323 0.25865 -0.54315 0.26081 -0.54254 0.2625 C -0.54167 0.26466 -0.53933 0.26821 -0.53933 0.26821 " pathEditMode="relative" ptsTypes="AAAAAAAAAAAAAAAAAAAAAAAAAAAAAAAA">
                                      <p:cBhvr>
                                        <p:cTn id="4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29 0.01018 L 0.00529 0.01034 C 0.02543 -0.05278 0.01849 -0.02362 0.02864 -0.075 C 0.03619 -0.15973 0.02882 -0.0713 0.03828 -0.2338 C 0.03906 -0.24784 0.04036 -0.26158 0.04149 -0.27547 C 0.03863 -0.30139 0.03802 -0.32825 0.0329 -0.35309 C 0.02699 -0.38179 0.0033 -0.41127 -0.00851 -0.4267 C -0.02735 -0.45124 -0.03759 -0.46004 -0.06068 -0.47408 C -0.07396 -0.4821 -0.08742 -0.4892 -0.10113 -0.49491 C -0.12578 -0.50494 -0.14853 -0.50957 -0.17344 -0.51358 C -0.17874 -0.51451 -0.18412 -0.51482 -0.18941 -0.51559 C -0.20078 -0.5142 -0.21216 -0.51436 -0.22344 -0.51173 C -0.23099 -0.50988 -0.24575 -0.50247 -0.24575 -0.50232 C -0.24705 -0.50108 -0.25747 -0.49013 -0.25964 -0.4892 C -0.26268 -0.48766 -0.26598 -0.48812 -0.26919 -0.48735 C -0.27275 -0.48627 -0.27622 -0.48473 -0.27978 -0.48349 C -0.28195 -0.48287 -0.28412 -0.48226 -0.2862 -0.48164 C -0.28794 -0.48102 -0.28976 -0.48025 -0.2915 -0.47979 C -0.29367 -0.47902 -0.29584 -0.47871 -0.29792 -0.47778 C -0.30044 -0.47686 -0.30287 -0.47531 -0.30539 -0.47408 C -0.30677 -0.47331 -0.30816 -0.47284 -0.30964 -0.47223 C -0.31033 -0.47022 -0.31077 -0.46791 -0.31172 -0.46652 C -0.31259 -0.46528 -0.31389 -0.46544 -0.31493 -0.46466 C -0.31676 -0.46297 -0.31867 -0.46127 -0.32023 -0.45895 C -0.36441 -0.39537 -0.31493 -0.4622 -0.35 -0.41544 C -0.35113 -0.41158 -0.35191 -0.40757 -0.35321 -0.40402 C -0.36346 -0.37686 -0.35382 -0.41142 -0.36389 -0.37593 C -0.38368 -0.3051 -0.37075 -0.35294 -0.38195 -0.30201 C -0.38325 -0.29615 -0.38499 -0.29075 -0.3862 -0.28488 C -0.38854 -0.27377 -0.39254 -0.25093 -0.39254 -0.25078 C -0.39297 -0.24645 -0.39323 -0.24198 -0.39367 -0.23766 C -0.39523 -0.22161 -0.39601 -0.22007 -0.39679 -0.20556 C -0.39731 -0.198 -0.39723 -0.19028 -0.39792 -0.18287 C -0.39835 -0.17763 -0.39948 -0.17284 -0.4 -0.16775 C -0.40087 -0.16019 -0.40148 -0.15263 -0.40217 -0.14491 C -0.404 -0.12315 -0.40269 -0.13272 -0.40426 -0.10525 C -0.40452 -0.10139 -0.40495 -0.09769 -0.4053 -0.09399 C -0.40495 -0.07562 -0.40426 -0.05741 -0.40426 -0.03905 " pathEditMode="relative" rAng="0" ptsTypes="AAAAAAAAAAAAAAAAAAAAAAAAAAAAAAAAAAAAAA">
                                      <p:cBhvr>
                                        <p:cTn id="4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24" y="-26281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46 0.14583 L 0.00746 0.14583 C 0.0085 0.13456 0.00946 0.12315 0.01067 0.11188 C 0.01154 0.10355 0.0131 0.09552 0.0138 0.08734 C 0.01519 0.07191 0.01753 0.01836 0.01814 0.00602 C 0.01666 -0.03473 0.01744 -0.05556 0.01172 -0.09244 C 0.00764 -0.11837 -0.00408 -0.15818 -0.01059 -0.17747 C -0.01276 -0.1838 -0.01441 -0.19059 -0.01702 -0.19645 C -0.02353 -0.21111 -0.03542 -0.23118 -0.04358 -0.24368 C -0.0467 -0.24831 -0.05009 -0.25232 -0.05321 -0.25695 C -0.06554 -0.27547 -0.07162 -0.28997 -0.08724 -0.30602 C -0.0915 -0.3105 -0.09592 -0.31435 -0.1 -0.31929 C -0.10304 -0.32315 -0.10582 -0.32778 -0.10851 -0.33256 C -0.11598 -0.34584 -0.11519 -0.35016 -0.12448 -0.36281 C -0.13473 -0.37685 -0.14514 -0.3909 -0.15634 -0.40247 C -0.16242 -0.4088 -0.16953 -0.41266 -0.17448 -0.42145 C -0.17657 -0.42516 -0.17848 -0.42948 -0.18082 -0.43272 C -0.19089 -0.44738 -0.19158 -0.44491 -0.20209 -0.45741 C -0.21398 -0.47145 -0.23143 -0.49676 -0.24471 -0.50463 C -0.29124 -0.53226 -0.2994 -0.52886 -0.34254 -0.53303 C -0.34315 -0.53318 -0.37978 -0.54476 -0.38507 -0.54429 C -0.40078 -0.54337 -0.41632 -0.53935 -0.43186 -0.53673 C -0.43507 -0.53488 -0.43837 -0.53349 -0.4415 -0.53118 C -0.45009 -0.52469 -0.45816 -0.51559 -0.46702 -0.51034 C -0.48811 -0.49784 -0.47188 -0.50926 -0.49037 -0.49136 C -0.5086 -0.47392 -0.50226 -0.48411 -0.51806 -0.46111 C -0.52639 -0.44908 -0.53134 -0.43982 -0.53828 -0.42516 C -0.54262 -0.4159 -0.54723 -0.40695 -0.55104 -0.39692 C -0.55295 -0.39167 -0.55356 -0.38519 -0.5553 -0.37979 C -0.57683 -0.31389 -0.54601 -0.42238 -0.57023 -0.33071 C -0.57292 -0.32053 -0.57613 -0.31065 -0.57874 -0.30047 C -0.58073 -0.29244 -0.58212 -0.28395 -0.58403 -0.27577 C -0.59419 -0.23148 -0.58724 -0.26744 -0.59575 -0.21914 C -0.59644 -0.20201 -0.59714 -0.18503 -0.59783 -0.16806 C -0.59818 -0.15926 -0.59887 -0.14152 -0.59887 -0.14152 C -0.59853 -0.11065 -0.59844 -0.07979 -0.59783 -0.04892 C -0.59688 0.00108 -0.59688 -0.0571 -0.59575 -0.01482 C -0.59549 -0.00726 -0.59575 0.00031 -0.59575 0.00787 L -0.59575 0.00787 " pathEditMode="relative" ptsTypes="AAAAAAAAAAAAAAAAAAAAAAAAAAAAAAAAAAAAAAA">
                                      <p:cBhvr>
                                        <p:cTn id="5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97 -0.02083 L -0.01397 -0.02083 C -0.01224 -0.02531 -0.01007 -0.02932 -0.00868 -0.0341 C -0.00616 -0.0429 -0.00521 -0.06528 -0.00442 -0.07191 C 0.00174 -0.12145 -0.0013 -0.07469 0.00304 -0.13055 C 0.004 -0.14259 0.00452 -0.15447 0.00512 -0.16651 C 0.00669 -0.19491 0.00799 -0.2233 0.00946 -0.2517 C 0.00782 -0.37268 0.01216 -0.44629 0.00087 -0.55046 C -0.00139 -0.57207 -0.0033 -0.59413 -0.00764 -0.61481 C -0.01111 -0.63163 -0.01658 -0.64737 -0.02248 -0.66204 C -0.03116 -0.68349 -0.04036 -0.70463 -0.05121 -0.72253 C -0.07699 -0.76543 -0.10981 -0.79074 -0.14166 -0.81528 C -0.15755 -0.82762 -0.19184 -0.84259 -0.20651 -0.84552 C -0.22448 -0.84923 -0.24271 -0.84799 -0.26076 -0.84923 L -0.30972 -0.84737 C -0.33663 -0.84275 -0.35225 -0.83163 -0.37673 -0.81528 C -0.40321 -0.79753 -0.41241 -0.79058 -0.43845 -0.76805 C -0.44739 -0.76018 -0.45659 -0.75293 -0.46501 -0.74336 C -0.46996 -0.73781 -0.48646 -0.71049 -0.49054 -0.70185 C -0.49991 -0.68163 -0.50555 -0.6554 -0.51076 -0.63179 C -0.51363 -0.61883 -0.51554 -0.60525 -0.51823 -0.59213 C -0.52048 -0.58055 -0.52343 -0.5696 -0.52561 -0.55802 C -0.52934 -0.53827 -0.53003 -0.52808 -0.53203 -0.50879 C -0.5309 -0.41605 -0.53637 -0.44676 -0.52986 -0.41234 " pathEditMode="relative" ptsTypes="AAAAAAAAAAAAAAAAAAAAAAAA">
                                      <p:cBhvr>
                                        <p:cTn id="5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3" restart="whenNotActive" fill="hold" evtFilter="cancelBubble" nodeType="interactiveSeq">
                <p:stCondLst>
                  <p:cond evt="onClick" delay="0">
                    <p:tgtEl>
                      <p:spTgt spid="100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" fill="hold">
                      <p:stCondLst>
                        <p:cond delay="0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21 0.03781 L -0.00121 0.03781 C 0.00061 0.02763 0.00183 0.01729 0.00408 0.00741 C 0.00617 -0.00108 0.01016 -0.00818 0.01155 -0.01713 C 0.01302 -0.02623 0.01224 -0.03596 0.01268 -0.04552 C 0.01181 -0.07932 0.01155 -0.12916 0.00834 -0.16651 C 0.00174 -0.24521 0.00547 -0.1929 -0.0033 -0.26296 C -0.01432 -0.35077 -0.00425 -0.29537 -0.02031 -0.38966 C -0.02682 -0.42793 -0.0375 -0.48364 -0.04904 -0.51636 C -0.06172 -0.55231 -0.07734 -0.58472 -0.09166 -0.61852 C -0.09644 -0.63009 -0.10095 -0.64213 -0.10651 -0.65262 C -0.12656 -0.69028 -0.13186 -0.70339 -0.15868 -0.7358 C -0.19054 -0.77454 -0.18975 -0.76728 -0.21823 -0.79074 C -0.22543 -0.7966 -0.23212 -0.80432 -0.23949 -0.80957 C -0.25755 -0.82253 -0.27908 -0.82994 -0.298 -0.8341 C -0.3243 -0.84012 -0.34731 -0.84028 -0.37352 -0.84166 C -0.39409 -0.84105 -0.41475 -0.84197 -0.43524 -0.83981 C -0.4585 -0.8375 -0.47422 -0.82778 -0.49696 -0.81898 C -0.50121 -0.81744 -0.50547 -0.81682 -0.50972 -0.81528 C -0.51849 -0.81204 -0.53159 -0.80509 -0.53949 -0.80015 C -0.54366 -0.79753 -0.55703 -0.78981 -0.56189 -0.78117 C -0.56475 -0.77608 -0.56658 -0.7696 -0.56927 -0.7642 C -0.58507 -0.73302 -0.57708 -0.75463 -0.59062 -0.72253 C -0.59505 -0.71204 -0.60008 -0.70216 -0.60338 -0.69043 C -0.60581 -0.68163 -0.60859 -0.67299 -0.61076 -0.66389 C -0.61718 -0.63765 -0.62022 -0.62438 -0.62352 -0.59969 C -0.62543 -0.5858 -0.62751 -0.56682 -0.6289 -0.55231 C -0.63038 -0.53657 -0.63316 -0.50509 -0.63316 -0.50509 C -0.63567 -0.44645 -0.63463 -0.47237 -0.63628 -0.42747 C -0.63593 -0.42253 -0.63672 -0.41682 -0.63524 -0.41234 C -0.63463 -0.41049 -0.63316 -0.41805 -0.63316 -0.41805 " pathEditMode="relative" ptsTypes="AAAAAAAAAAAAAAAAAAAAAAAAAAAAAAA">
                                      <p:cBhvr>
                                        <p:cTn id="87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1010">
            <a:extLst>
              <a:ext uri="{FF2B5EF4-FFF2-40B4-BE49-F238E27FC236}">
                <a16:creationId xmlns:a16="http://schemas.microsoft.com/office/drawing/2014/main" id="{5FE4422E-476F-C27E-AFCB-4A2C9BEFD107}"/>
              </a:ext>
            </a:extLst>
          </p:cNvPr>
          <p:cNvGrpSpPr/>
          <p:nvPr/>
        </p:nvGrpSpPr>
        <p:grpSpPr>
          <a:xfrm>
            <a:off x="1138106" y="2344725"/>
            <a:ext cx="5985920" cy="6850499"/>
            <a:chOff x="13045951" y="5251002"/>
            <a:chExt cx="3921246" cy="4161720"/>
          </a:xfrm>
        </p:grpSpPr>
        <p:grpSp>
          <p:nvGrpSpPr>
            <p:cNvPr id="6" name="그룹 1011">
              <a:extLst>
                <a:ext uri="{FF2B5EF4-FFF2-40B4-BE49-F238E27FC236}">
                  <a16:creationId xmlns:a16="http://schemas.microsoft.com/office/drawing/2014/main" id="{58936C71-DC4F-AEE6-14BE-AEFB852186C5}"/>
                </a:ext>
              </a:extLst>
            </p:cNvPr>
            <p:cNvGrpSpPr/>
            <p:nvPr/>
          </p:nvGrpSpPr>
          <p:grpSpPr>
            <a:xfrm>
              <a:off x="13450431" y="6058718"/>
              <a:ext cx="2865411" cy="2865411"/>
              <a:chOff x="13450431" y="6058718"/>
              <a:chExt cx="2865411" cy="2865411"/>
            </a:xfrm>
          </p:grpSpPr>
          <p:pic>
            <p:nvPicPr>
              <p:cNvPr id="85" name="Object 33">
                <a:extLst>
                  <a:ext uri="{FF2B5EF4-FFF2-40B4-BE49-F238E27FC236}">
                    <a16:creationId xmlns:a16="http://schemas.microsoft.com/office/drawing/2014/main" id="{8A1F37ED-177D-734D-15AA-A68899A421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3450431" y="6058718"/>
                <a:ext cx="2865411" cy="2865411"/>
              </a:xfrm>
              <a:prstGeom prst="rect">
                <a:avLst/>
              </a:prstGeom>
            </p:spPr>
          </p:pic>
        </p:grpSp>
        <p:grpSp>
          <p:nvGrpSpPr>
            <p:cNvPr id="7" name="그룹 1012">
              <a:extLst>
                <a:ext uri="{FF2B5EF4-FFF2-40B4-BE49-F238E27FC236}">
                  <a16:creationId xmlns:a16="http://schemas.microsoft.com/office/drawing/2014/main" id="{AC0C92C1-0798-E65C-85AE-BCAE67DC3D7D}"/>
                </a:ext>
              </a:extLst>
            </p:cNvPr>
            <p:cNvGrpSpPr/>
            <p:nvPr/>
          </p:nvGrpSpPr>
          <p:grpSpPr>
            <a:xfrm>
              <a:off x="13343440" y="8337914"/>
              <a:ext cx="1033307" cy="1033307"/>
              <a:chOff x="13343440" y="8337914"/>
              <a:chExt cx="1033307" cy="1033307"/>
            </a:xfrm>
          </p:grpSpPr>
          <p:pic>
            <p:nvPicPr>
              <p:cNvPr id="83" name="Object 36">
                <a:extLst>
                  <a:ext uri="{FF2B5EF4-FFF2-40B4-BE49-F238E27FC236}">
                    <a16:creationId xmlns:a16="http://schemas.microsoft.com/office/drawing/2014/main" id="{8E4513DF-7313-40C9-1626-605E566969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3343440" y="8337914"/>
                <a:ext cx="1033307" cy="1033307"/>
              </a:xfrm>
              <a:prstGeom prst="rect">
                <a:avLst/>
              </a:prstGeom>
            </p:spPr>
          </p:pic>
        </p:grpSp>
        <p:grpSp>
          <p:nvGrpSpPr>
            <p:cNvPr id="8" name="그룹 1013">
              <a:extLst>
                <a:ext uri="{FF2B5EF4-FFF2-40B4-BE49-F238E27FC236}">
                  <a16:creationId xmlns:a16="http://schemas.microsoft.com/office/drawing/2014/main" id="{01934898-F33A-4091-A2A8-BB02B93B86F9}"/>
                </a:ext>
              </a:extLst>
            </p:cNvPr>
            <p:cNvGrpSpPr/>
            <p:nvPr/>
          </p:nvGrpSpPr>
          <p:grpSpPr>
            <a:xfrm>
              <a:off x="13045951" y="5870104"/>
              <a:ext cx="1028153" cy="1028153"/>
              <a:chOff x="13045951" y="5870104"/>
              <a:chExt cx="1028153" cy="1028153"/>
            </a:xfrm>
          </p:grpSpPr>
          <p:pic>
            <p:nvPicPr>
              <p:cNvPr id="82" name="Object 39">
                <a:extLst>
                  <a:ext uri="{FF2B5EF4-FFF2-40B4-BE49-F238E27FC236}">
                    <a16:creationId xmlns:a16="http://schemas.microsoft.com/office/drawing/2014/main" id="{E8DCE165-5CB8-82BC-6537-A6573951D4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3045951" y="5870104"/>
                <a:ext cx="1028153" cy="1028153"/>
              </a:xfrm>
              <a:prstGeom prst="rect">
                <a:avLst/>
              </a:prstGeom>
            </p:spPr>
          </p:pic>
        </p:grpSp>
        <p:grpSp>
          <p:nvGrpSpPr>
            <p:cNvPr id="10" name="그룹 1014">
              <a:extLst>
                <a:ext uri="{FF2B5EF4-FFF2-40B4-BE49-F238E27FC236}">
                  <a16:creationId xmlns:a16="http://schemas.microsoft.com/office/drawing/2014/main" id="{C2DD8160-B4A5-ADA4-0553-3F61B6CE881B}"/>
                </a:ext>
              </a:extLst>
            </p:cNvPr>
            <p:cNvGrpSpPr/>
            <p:nvPr/>
          </p:nvGrpSpPr>
          <p:grpSpPr>
            <a:xfrm>
              <a:off x="15878467" y="6540315"/>
              <a:ext cx="1088730" cy="1088730"/>
              <a:chOff x="15878467" y="6540315"/>
              <a:chExt cx="1088730" cy="1088730"/>
            </a:xfrm>
          </p:grpSpPr>
          <p:pic>
            <p:nvPicPr>
              <p:cNvPr id="80" name="Object 42">
                <a:extLst>
                  <a:ext uri="{FF2B5EF4-FFF2-40B4-BE49-F238E27FC236}">
                    <a16:creationId xmlns:a16="http://schemas.microsoft.com/office/drawing/2014/main" id="{E9DA83F1-BC63-5CA9-DC6E-6DC1CE04F1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5878467" y="6540315"/>
                <a:ext cx="1088730" cy="1088730"/>
              </a:xfrm>
              <a:prstGeom prst="rect">
                <a:avLst/>
              </a:prstGeom>
            </p:spPr>
          </p:pic>
        </p:grpSp>
        <p:grpSp>
          <p:nvGrpSpPr>
            <p:cNvPr id="15" name="그룹 1016">
              <a:extLst>
                <a:ext uri="{FF2B5EF4-FFF2-40B4-BE49-F238E27FC236}">
                  <a16:creationId xmlns:a16="http://schemas.microsoft.com/office/drawing/2014/main" id="{28205429-306B-BD39-AEB6-BF38F0A0D0F3}"/>
                </a:ext>
              </a:extLst>
            </p:cNvPr>
            <p:cNvGrpSpPr/>
            <p:nvPr/>
          </p:nvGrpSpPr>
          <p:grpSpPr>
            <a:xfrm>
              <a:off x="14240128" y="5251002"/>
              <a:ext cx="1028153" cy="1028153"/>
              <a:chOff x="14240128" y="5251002"/>
              <a:chExt cx="1028153" cy="1028153"/>
            </a:xfrm>
          </p:grpSpPr>
          <p:pic>
            <p:nvPicPr>
              <p:cNvPr id="76" name="Object 48">
                <a:extLst>
                  <a:ext uri="{FF2B5EF4-FFF2-40B4-BE49-F238E27FC236}">
                    <a16:creationId xmlns:a16="http://schemas.microsoft.com/office/drawing/2014/main" id="{6B227012-4019-3181-B72D-C88B4BE21C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4240128" y="5251002"/>
                <a:ext cx="1028153" cy="1028153"/>
              </a:xfrm>
              <a:prstGeom prst="rect">
                <a:avLst/>
              </a:prstGeom>
            </p:spPr>
          </p:pic>
        </p:grpSp>
        <p:grpSp>
          <p:nvGrpSpPr>
            <p:cNvPr id="26" name="그룹 1023">
              <a:extLst>
                <a:ext uri="{FF2B5EF4-FFF2-40B4-BE49-F238E27FC236}">
                  <a16:creationId xmlns:a16="http://schemas.microsoft.com/office/drawing/2014/main" id="{ADD1CEB1-25D9-D366-F5C7-3B955D7B69AC}"/>
                </a:ext>
              </a:extLst>
            </p:cNvPr>
            <p:cNvGrpSpPr/>
            <p:nvPr/>
          </p:nvGrpSpPr>
          <p:grpSpPr>
            <a:xfrm>
              <a:off x="13775895" y="6384181"/>
              <a:ext cx="2214485" cy="2214485"/>
              <a:chOff x="13775895" y="6384181"/>
              <a:chExt cx="2214485" cy="2214485"/>
            </a:xfrm>
          </p:grpSpPr>
          <p:pic>
            <p:nvPicPr>
              <p:cNvPr id="66" name="Object 69">
                <a:extLst>
                  <a:ext uri="{FF2B5EF4-FFF2-40B4-BE49-F238E27FC236}">
                    <a16:creationId xmlns:a16="http://schemas.microsoft.com/office/drawing/2014/main" id="{F0DBB63D-9938-58BB-FDA4-2441EA7891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3775895" y="6384181"/>
                <a:ext cx="2214485" cy="2214485"/>
              </a:xfrm>
              <a:prstGeom prst="rect">
                <a:avLst/>
              </a:prstGeom>
            </p:spPr>
          </p:pic>
        </p:grpSp>
        <p:grpSp>
          <p:nvGrpSpPr>
            <p:cNvPr id="30" name="그룹 1026">
              <a:extLst>
                <a:ext uri="{FF2B5EF4-FFF2-40B4-BE49-F238E27FC236}">
                  <a16:creationId xmlns:a16="http://schemas.microsoft.com/office/drawing/2014/main" id="{B91BF708-FDC9-8B71-7A5D-8571A14F930B}"/>
                </a:ext>
              </a:extLst>
            </p:cNvPr>
            <p:cNvGrpSpPr/>
            <p:nvPr/>
          </p:nvGrpSpPr>
          <p:grpSpPr>
            <a:xfrm>
              <a:off x="15947965" y="6058718"/>
              <a:ext cx="457784" cy="457784"/>
              <a:chOff x="15947965" y="6058718"/>
              <a:chExt cx="457784" cy="457784"/>
            </a:xfrm>
          </p:grpSpPr>
          <p:grpSp>
            <p:nvGrpSpPr>
              <p:cNvPr id="56" name="그룹 1027">
                <a:extLst>
                  <a:ext uri="{FF2B5EF4-FFF2-40B4-BE49-F238E27FC236}">
                    <a16:creationId xmlns:a16="http://schemas.microsoft.com/office/drawing/2014/main" id="{E701E14E-D333-20F4-D569-F2C45831C65D}"/>
                  </a:ext>
                </a:extLst>
              </p:cNvPr>
              <p:cNvGrpSpPr/>
              <p:nvPr/>
            </p:nvGrpSpPr>
            <p:grpSpPr>
              <a:xfrm>
                <a:off x="15947965" y="6283312"/>
                <a:ext cx="457784" cy="8596"/>
                <a:chOff x="15947965" y="6283312"/>
                <a:chExt cx="457784" cy="8596"/>
              </a:xfrm>
            </p:grpSpPr>
            <p:pic>
              <p:nvPicPr>
                <p:cNvPr id="60" name="Object 79">
                  <a:extLst>
                    <a:ext uri="{FF2B5EF4-FFF2-40B4-BE49-F238E27FC236}">
                      <a16:creationId xmlns:a16="http://schemas.microsoft.com/office/drawing/2014/main" id="{11A981AB-71CC-D60B-3253-7329000EC8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947965" y="6283312"/>
                  <a:ext cx="457784" cy="8596"/>
                </a:xfrm>
                <a:prstGeom prst="rect">
                  <a:avLst/>
                </a:prstGeom>
              </p:spPr>
            </p:pic>
          </p:grpSp>
          <p:grpSp>
            <p:nvGrpSpPr>
              <p:cNvPr id="57" name="그룹 1028">
                <a:extLst>
                  <a:ext uri="{FF2B5EF4-FFF2-40B4-BE49-F238E27FC236}">
                    <a16:creationId xmlns:a16="http://schemas.microsoft.com/office/drawing/2014/main" id="{CB06FA70-5D8F-B57F-FB8D-90017DD5D8EE}"/>
                  </a:ext>
                </a:extLst>
              </p:cNvPr>
              <p:cNvGrpSpPr/>
              <p:nvPr/>
            </p:nvGrpSpPr>
            <p:grpSpPr>
              <a:xfrm>
                <a:off x="15947965" y="6283312"/>
                <a:ext cx="457784" cy="8596"/>
                <a:chOff x="15947965" y="6283312"/>
                <a:chExt cx="457784" cy="8596"/>
              </a:xfrm>
            </p:grpSpPr>
            <p:pic>
              <p:nvPicPr>
                <p:cNvPr id="59" name="Object 82">
                  <a:extLst>
                    <a:ext uri="{FF2B5EF4-FFF2-40B4-BE49-F238E27FC236}">
                      <a16:creationId xmlns:a16="http://schemas.microsoft.com/office/drawing/2014/main" id="{5D655C6C-D601-EF27-074B-810B8029DC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5400000">
                  <a:off x="15947965" y="6283312"/>
                  <a:ext cx="457784" cy="859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3" name="그룹 1029">
              <a:extLst>
                <a:ext uri="{FF2B5EF4-FFF2-40B4-BE49-F238E27FC236}">
                  <a16:creationId xmlns:a16="http://schemas.microsoft.com/office/drawing/2014/main" id="{5118777E-355C-FFCD-851B-DC4C72280AD8}"/>
                </a:ext>
              </a:extLst>
            </p:cNvPr>
            <p:cNvGrpSpPr/>
            <p:nvPr/>
          </p:nvGrpSpPr>
          <p:grpSpPr>
            <a:xfrm>
              <a:off x="14290316" y="9082941"/>
              <a:ext cx="329781" cy="329781"/>
              <a:chOff x="14290316" y="9082941"/>
              <a:chExt cx="329781" cy="329781"/>
            </a:xfrm>
          </p:grpSpPr>
          <p:grpSp>
            <p:nvGrpSpPr>
              <p:cNvPr id="49" name="그룹 1030">
                <a:extLst>
                  <a:ext uri="{FF2B5EF4-FFF2-40B4-BE49-F238E27FC236}">
                    <a16:creationId xmlns:a16="http://schemas.microsoft.com/office/drawing/2014/main" id="{F212854E-DC52-F882-060A-07C6C1CBA270}"/>
                  </a:ext>
                </a:extLst>
              </p:cNvPr>
              <p:cNvGrpSpPr/>
              <p:nvPr/>
            </p:nvGrpSpPr>
            <p:grpSpPr>
              <a:xfrm>
                <a:off x="14226314" y="9243534"/>
                <a:ext cx="457784" cy="8596"/>
                <a:chOff x="14226314" y="9243534"/>
                <a:chExt cx="457784" cy="8596"/>
              </a:xfrm>
            </p:grpSpPr>
            <p:pic>
              <p:nvPicPr>
                <p:cNvPr id="53" name="Object 87">
                  <a:extLst>
                    <a:ext uri="{FF2B5EF4-FFF2-40B4-BE49-F238E27FC236}">
                      <a16:creationId xmlns:a16="http://schemas.microsoft.com/office/drawing/2014/main" id="{6E7F3826-E4C5-3B82-5FE3-450700ABDA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2700000">
                  <a:off x="14226314" y="9243534"/>
                  <a:ext cx="457784" cy="8596"/>
                </a:xfrm>
                <a:prstGeom prst="rect">
                  <a:avLst/>
                </a:prstGeom>
              </p:spPr>
            </p:pic>
          </p:grpSp>
          <p:grpSp>
            <p:nvGrpSpPr>
              <p:cNvPr id="50" name="그룹 1031">
                <a:extLst>
                  <a:ext uri="{FF2B5EF4-FFF2-40B4-BE49-F238E27FC236}">
                    <a16:creationId xmlns:a16="http://schemas.microsoft.com/office/drawing/2014/main" id="{E85EC6B3-45BC-7CC5-A5B1-A99DD9BBB7BA}"/>
                  </a:ext>
                </a:extLst>
              </p:cNvPr>
              <p:cNvGrpSpPr/>
              <p:nvPr/>
            </p:nvGrpSpPr>
            <p:grpSpPr>
              <a:xfrm>
                <a:off x="14226314" y="9243534"/>
                <a:ext cx="457784" cy="8596"/>
                <a:chOff x="14226314" y="9243534"/>
                <a:chExt cx="457784" cy="8596"/>
              </a:xfrm>
            </p:grpSpPr>
            <p:pic>
              <p:nvPicPr>
                <p:cNvPr id="52" name="Object 90">
                  <a:extLst>
                    <a:ext uri="{FF2B5EF4-FFF2-40B4-BE49-F238E27FC236}">
                      <a16:creationId xmlns:a16="http://schemas.microsoft.com/office/drawing/2014/main" id="{C3D8D28A-9D95-8A93-5753-E8501BC12E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8100000">
                  <a:off x="14226314" y="9243534"/>
                  <a:ext cx="457784" cy="8596"/>
                </a:xfrm>
                <a:prstGeom prst="rect">
                  <a:avLst/>
                </a:prstGeom>
              </p:spPr>
            </p:pic>
          </p:grpSp>
        </p:grpSp>
        <p:sp>
          <p:nvSpPr>
            <p:cNvPr id="34" name="Object 94">
              <a:extLst>
                <a:ext uri="{FF2B5EF4-FFF2-40B4-BE49-F238E27FC236}">
                  <a16:creationId xmlns:a16="http://schemas.microsoft.com/office/drawing/2014/main" id="{3232C7BD-508F-CA1E-AA6D-A0CA7FEA3768}"/>
                </a:ext>
              </a:extLst>
            </p:cNvPr>
            <p:cNvSpPr txBox="1"/>
            <p:nvPr/>
          </p:nvSpPr>
          <p:spPr>
            <a:xfrm>
              <a:off x="13469237" y="7229389"/>
              <a:ext cx="2851245" cy="50483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4800" b="1" kern="0" spc="-100" dirty="0">
                  <a:solidFill>
                    <a:srgbClr val="FFFFFF"/>
                  </a:solidFill>
                  <a:latin typeface="Elice DigitalBaeum OTF" pitchFamily="34" charset="0"/>
                  <a:cs typeface="Elice DigitalBaeum OTF" pitchFamily="34" charset="0"/>
                </a:rPr>
                <a:t>Language</a:t>
              </a:r>
              <a:endParaRPr lang="en-US" sz="2800" dirty="0"/>
            </a:p>
          </p:txBody>
        </p:sp>
      </p:grpSp>
      <p:pic>
        <p:nvPicPr>
          <p:cNvPr id="11" name="그림 10" descr="노랑, 상징, 디자인이(가) 표시된 사진&#10;&#10;자동 생성된 설명">
            <a:extLst>
              <a:ext uri="{FF2B5EF4-FFF2-40B4-BE49-F238E27FC236}">
                <a16:creationId xmlns:a16="http://schemas.microsoft.com/office/drawing/2014/main" id="{F607C491-49B1-4761-68EB-479E1A72BA7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525" y="2474866"/>
            <a:ext cx="2712142" cy="1524715"/>
          </a:xfrm>
          <a:prstGeom prst="rect">
            <a:avLst/>
          </a:prstGeom>
        </p:spPr>
      </p:pic>
      <p:pic>
        <p:nvPicPr>
          <p:cNvPr id="16" name="그림 15" descr="그래픽, 로고, 클립아트, 그래픽 디자인이(가) 표시된 사진&#10;&#10;자동 생성된 설명">
            <a:extLst>
              <a:ext uri="{FF2B5EF4-FFF2-40B4-BE49-F238E27FC236}">
                <a16:creationId xmlns:a16="http://schemas.microsoft.com/office/drawing/2014/main" id="{49E344C0-8BE2-851E-F785-FE8CC44995B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667" y="7654426"/>
            <a:ext cx="1832474" cy="1832474"/>
          </a:xfrm>
          <a:prstGeom prst="rect">
            <a:avLst/>
          </a:prstGeom>
        </p:spPr>
      </p:pic>
      <p:pic>
        <p:nvPicPr>
          <p:cNvPr id="19" name="그림 18" descr="스크린샷, 그래픽, 일렉트릭 블루, 직사각형이(가) 표시된 사진&#10;&#10;자동 생성된 설명">
            <a:extLst>
              <a:ext uri="{FF2B5EF4-FFF2-40B4-BE49-F238E27FC236}">
                <a16:creationId xmlns:a16="http://schemas.microsoft.com/office/drawing/2014/main" id="{64D19BDC-DB6F-EE62-18DA-5628BDBBCF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306" y="3480628"/>
            <a:ext cx="1161078" cy="1638088"/>
          </a:xfrm>
          <a:prstGeom prst="rect">
            <a:avLst/>
          </a:prstGeom>
        </p:spPr>
      </p:pic>
      <p:pic>
        <p:nvPicPr>
          <p:cNvPr id="25" name="그림 24" descr="클립아트, 그래픽, 상징, 만화 영화이(가) 표시된 사진&#10;&#10;자동 생성된 설명">
            <a:extLst>
              <a:ext uri="{FF2B5EF4-FFF2-40B4-BE49-F238E27FC236}">
                <a16:creationId xmlns:a16="http://schemas.microsoft.com/office/drawing/2014/main" id="{4306810A-2943-615B-52CF-CEBDD657654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6910" y="4596643"/>
            <a:ext cx="1635890" cy="1792661"/>
          </a:xfrm>
          <a:prstGeom prst="rect">
            <a:avLst/>
          </a:prstGeom>
        </p:spPr>
      </p:pic>
      <p:grpSp>
        <p:nvGrpSpPr>
          <p:cNvPr id="28" name="그룹 1010">
            <a:extLst>
              <a:ext uri="{FF2B5EF4-FFF2-40B4-BE49-F238E27FC236}">
                <a16:creationId xmlns:a16="http://schemas.microsoft.com/office/drawing/2014/main" id="{5C06E470-A9A3-8EB7-0F6A-CDE17E05331E}"/>
              </a:ext>
            </a:extLst>
          </p:cNvPr>
          <p:cNvGrpSpPr/>
          <p:nvPr/>
        </p:nvGrpSpPr>
        <p:grpSpPr>
          <a:xfrm>
            <a:off x="7615328" y="1045519"/>
            <a:ext cx="5534781" cy="3354004"/>
            <a:chOff x="11823179" y="6058718"/>
            <a:chExt cx="5534781" cy="3354004"/>
          </a:xfrm>
        </p:grpSpPr>
        <p:grpSp>
          <p:nvGrpSpPr>
            <p:cNvPr id="31" name="그룹 1011">
              <a:extLst>
                <a:ext uri="{FF2B5EF4-FFF2-40B4-BE49-F238E27FC236}">
                  <a16:creationId xmlns:a16="http://schemas.microsoft.com/office/drawing/2014/main" id="{F3F20565-39E8-5C0F-23A4-840DBAC2AEC2}"/>
                </a:ext>
              </a:extLst>
            </p:cNvPr>
            <p:cNvGrpSpPr/>
            <p:nvPr/>
          </p:nvGrpSpPr>
          <p:grpSpPr>
            <a:xfrm>
              <a:off x="13450431" y="6058718"/>
              <a:ext cx="2865411" cy="2865411"/>
              <a:chOff x="13450431" y="6058718"/>
              <a:chExt cx="2865411" cy="2865411"/>
            </a:xfrm>
          </p:grpSpPr>
          <p:pic>
            <p:nvPicPr>
              <p:cNvPr id="1009" name="Object 33">
                <a:extLst>
                  <a:ext uri="{FF2B5EF4-FFF2-40B4-BE49-F238E27FC236}">
                    <a16:creationId xmlns:a16="http://schemas.microsoft.com/office/drawing/2014/main" id="{5ABC5251-829B-AAC8-2066-3FB0766005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3450431" y="6058718"/>
                <a:ext cx="2865411" cy="2865411"/>
              </a:xfrm>
              <a:prstGeom prst="rect">
                <a:avLst/>
              </a:prstGeom>
            </p:spPr>
          </p:pic>
        </p:grpSp>
        <p:grpSp>
          <p:nvGrpSpPr>
            <p:cNvPr id="32" name="그룹 1012">
              <a:extLst>
                <a:ext uri="{FF2B5EF4-FFF2-40B4-BE49-F238E27FC236}">
                  <a16:creationId xmlns:a16="http://schemas.microsoft.com/office/drawing/2014/main" id="{13FED60A-E2B5-F30D-6975-35FFE7391670}"/>
                </a:ext>
              </a:extLst>
            </p:cNvPr>
            <p:cNvGrpSpPr/>
            <p:nvPr/>
          </p:nvGrpSpPr>
          <p:grpSpPr>
            <a:xfrm>
              <a:off x="12408313" y="6955948"/>
              <a:ext cx="1730861" cy="1730861"/>
              <a:chOff x="12408313" y="6955948"/>
              <a:chExt cx="1730861" cy="1730861"/>
            </a:xfrm>
          </p:grpSpPr>
          <p:pic>
            <p:nvPicPr>
              <p:cNvPr id="1008" name="Object 36">
                <a:extLst>
                  <a:ext uri="{FF2B5EF4-FFF2-40B4-BE49-F238E27FC236}">
                    <a16:creationId xmlns:a16="http://schemas.microsoft.com/office/drawing/2014/main" id="{E005AC7D-2988-92E9-3E71-4B2AAB6EA5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2408313" y="6955948"/>
                <a:ext cx="1730861" cy="1730861"/>
              </a:xfrm>
              <a:prstGeom prst="rect">
                <a:avLst/>
              </a:prstGeom>
            </p:spPr>
          </p:pic>
        </p:grpSp>
        <p:grpSp>
          <p:nvGrpSpPr>
            <p:cNvPr id="55" name="그룹 1021">
              <a:extLst>
                <a:ext uri="{FF2B5EF4-FFF2-40B4-BE49-F238E27FC236}">
                  <a16:creationId xmlns:a16="http://schemas.microsoft.com/office/drawing/2014/main" id="{863E16C8-D683-1BF1-044E-3C45308EEDE7}"/>
                </a:ext>
              </a:extLst>
            </p:cNvPr>
            <p:cNvGrpSpPr/>
            <p:nvPr/>
          </p:nvGrpSpPr>
          <p:grpSpPr>
            <a:xfrm>
              <a:off x="11830574" y="7294936"/>
              <a:ext cx="549266" cy="54334"/>
              <a:chOff x="11830574" y="7294936"/>
              <a:chExt cx="549266" cy="54334"/>
            </a:xfrm>
          </p:grpSpPr>
          <p:pic>
            <p:nvPicPr>
              <p:cNvPr id="998" name="Object 63">
                <a:extLst>
                  <a:ext uri="{FF2B5EF4-FFF2-40B4-BE49-F238E27FC236}">
                    <a16:creationId xmlns:a16="http://schemas.microsoft.com/office/drawing/2014/main" id="{2C3DD2B3-B47A-A997-2E30-A66C20AD64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1830574" y="7294936"/>
                <a:ext cx="549266" cy="54334"/>
              </a:xfrm>
              <a:prstGeom prst="rect">
                <a:avLst/>
              </a:prstGeom>
            </p:spPr>
          </p:pic>
        </p:grpSp>
        <p:grpSp>
          <p:nvGrpSpPr>
            <p:cNvPr id="58" name="그룹 1022">
              <a:extLst>
                <a:ext uri="{FF2B5EF4-FFF2-40B4-BE49-F238E27FC236}">
                  <a16:creationId xmlns:a16="http://schemas.microsoft.com/office/drawing/2014/main" id="{8AE68A49-E2CE-48BE-53F3-8C7B9B8D0BF5}"/>
                </a:ext>
              </a:extLst>
            </p:cNvPr>
            <p:cNvGrpSpPr/>
            <p:nvPr/>
          </p:nvGrpSpPr>
          <p:grpSpPr>
            <a:xfrm>
              <a:off x="11823179" y="7571541"/>
              <a:ext cx="549266" cy="54334"/>
              <a:chOff x="11823179" y="7571541"/>
              <a:chExt cx="549266" cy="54334"/>
            </a:xfrm>
          </p:grpSpPr>
          <p:pic>
            <p:nvPicPr>
              <p:cNvPr id="997" name="Object 66">
                <a:extLst>
                  <a:ext uri="{FF2B5EF4-FFF2-40B4-BE49-F238E27FC236}">
                    <a16:creationId xmlns:a16="http://schemas.microsoft.com/office/drawing/2014/main" id="{465126E2-7A4E-6D64-F48A-4849A8CAF4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1823179" y="7571541"/>
                <a:ext cx="549266" cy="54334"/>
              </a:xfrm>
              <a:prstGeom prst="rect">
                <a:avLst/>
              </a:prstGeom>
            </p:spPr>
          </p:pic>
        </p:grpSp>
        <p:grpSp>
          <p:nvGrpSpPr>
            <p:cNvPr id="61" name="그룹 1023">
              <a:extLst>
                <a:ext uri="{FF2B5EF4-FFF2-40B4-BE49-F238E27FC236}">
                  <a16:creationId xmlns:a16="http://schemas.microsoft.com/office/drawing/2014/main" id="{6B24E50D-D5F0-EB12-506A-0F42C22C0DEC}"/>
                </a:ext>
              </a:extLst>
            </p:cNvPr>
            <p:cNvGrpSpPr/>
            <p:nvPr/>
          </p:nvGrpSpPr>
          <p:grpSpPr>
            <a:xfrm>
              <a:off x="13775895" y="6384181"/>
              <a:ext cx="2214485" cy="2214485"/>
              <a:chOff x="13775895" y="6384181"/>
              <a:chExt cx="2214485" cy="2214485"/>
            </a:xfrm>
          </p:grpSpPr>
          <p:pic>
            <p:nvPicPr>
              <p:cNvPr id="996" name="Object 69">
                <a:extLst>
                  <a:ext uri="{FF2B5EF4-FFF2-40B4-BE49-F238E27FC236}">
                    <a16:creationId xmlns:a16="http://schemas.microsoft.com/office/drawing/2014/main" id="{2928B865-F33C-1F45-3E24-8C9A5B073B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3775895" y="6384181"/>
                <a:ext cx="2214485" cy="2214485"/>
              </a:xfrm>
              <a:prstGeom prst="rect">
                <a:avLst/>
              </a:prstGeom>
            </p:spPr>
          </p:pic>
        </p:grpSp>
        <p:grpSp>
          <p:nvGrpSpPr>
            <p:cNvPr id="64" name="그룹 1024">
              <a:extLst>
                <a:ext uri="{FF2B5EF4-FFF2-40B4-BE49-F238E27FC236}">
                  <a16:creationId xmlns:a16="http://schemas.microsoft.com/office/drawing/2014/main" id="{4A974A16-E158-466C-6F38-3E7D6BE373DD}"/>
                </a:ext>
              </a:extLst>
            </p:cNvPr>
            <p:cNvGrpSpPr/>
            <p:nvPr/>
          </p:nvGrpSpPr>
          <p:grpSpPr>
            <a:xfrm>
              <a:off x="15606572" y="7076956"/>
              <a:ext cx="1751388" cy="1751388"/>
              <a:chOff x="15606572" y="7076956"/>
              <a:chExt cx="1751388" cy="1751388"/>
            </a:xfrm>
          </p:grpSpPr>
          <p:pic>
            <p:nvPicPr>
              <p:cNvPr id="995" name="Object 72">
                <a:extLst>
                  <a:ext uri="{FF2B5EF4-FFF2-40B4-BE49-F238E27FC236}">
                    <a16:creationId xmlns:a16="http://schemas.microsoft.com/office/drawing/2014/main" id="{A1E82EE4-4027-5AB1-63E6-E3A54481A0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5606572" y="7076956"/>
                <a:ext cx="1751388" cy="1751388"/>
              </a:xfrm>
              <a:prstGeom prst="rect">
                <a:avLst/>
              </a:prstGeom>
            </p:spPr>
          </p:pic>
        </p:grpSp>
        <p:grpSp>
          <p:nvGrpSpPr>
            <p:cNvPr id="68" name="그룹 1026">
              <a:extLst>
                <a:ext uri="{FF2B5EF4-FFF2-40B4-BE49-F238E27FC236}">
                  <a16:creationId xmlns:a16="http://schemas.microsoft.com/office/drawing/2014/main" id="{A7B1DE5D-BC86-9F44-4A65-63D5AD7230CA}"/>
                </a:ext>
              </a:extLst>
            </p:cNvPr>
            <p:cNvGrpSpPr/>
            <p:nvPr/>
          </p:nvGrpSpPr>
          <p:grpSpPr>
            <a:xfrm>
              <a:off x="15947965" y="6058718"/>
              <a:ext cx="457784" cy="457784"/>
              <a:chOff x="15947965" y="6058718"/>
              <a:chExt cx="457784" cy="457784"/>
            </a:xfrm>
          </p:grpSpPr>
          <p:grpSp>
            <p:nvGrpSpPr>
              <p:cNvPr id="94" name="그룹 1027">
                <a:extLst>
                  <a:ext uri="{FF2B5EF4-FFF2-40B4-BE49-F238E27FC236}">
                    <a16:creationId xmlns:a16="http://schemas.microsoft.com/office/drawing/2014/main" id="{01622EBF-E0AF-EA5B-D777-B68E5FBF720D}"/>
                  </a:ext>
                </a:extLst>
              </p:cNvPr>
              <p:cNvGrpSpPr/>
              <p:nvPr/>
            </p:nvGrpSpPr>
            <p:grpSpPr>
              <a:xfrm>
                <a:off x="15947965" y="6283312"/>
                <a:ext cx="457784" cy="8596"/>
                <a:chOff x="15947965" y="6283312"/>
                <a:chExt cx="457784" cy="8596"/>
              </a:xfrm>
            </p:grpSpPr>
            <p:pic>
              <p:nvPicPr>
                <p:cNvPr id="993" name="Object 79">
                  <a:extLst>
                    <a:ext uri="{FF2B5EF4-FFF2-40B4-BE49-F238E27FC236}">
                      <a16:creationId xmlns:a16="http://schemas.microsoft.com/office/drawing/2014/main" id="{57CC6165-EF67-CB1D-A8A5-E8D2D25E62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947965" y="6283312"/>
                  <a:ext cx="457784" cy="8596"/>
                </a:xfrm>
                <a:prstGeom prst="rect">
                  <a:avLst/>
                </a:prstGeom>
              </p:spPr>
            </p:pic>
          </p:grpSp>
          <p:grpSp>
            <p:nvGrpSpPr>
              <p:cNvPr id="95" name="그룹 1028">
                <a:extLst>
                  <a:ext uri="{FF2B5EF4-FFF2-40B4-BE49-F238E27FC236}">
                    <a16:creationId xmlns:a16="http://schemas.microsoft.com/office/drawing/2014/main" id="{6CDC8345-E471-756D-6C42-4413814CE466}"/>
                  </a:ext>
                </a:extLst>
              </p:cNvPr>
              <p:cNvGrpSpPr/>
              <p:nvPr/>
            </p:nvGrpSpPr>
            <p:grpSpPr>
              <a:xfrm>
                <a:off x="15947965" y="6283312"/>
                <a:ext cx="457784" cy="8596"/>
                <a:chOff x="15947965" y="6283312"/>
                <a:chExt cx="457784" cy="8596"/>
              </a:xfrm>
            </p:grpSpPr>
            <p:pic>
              <p:nvPicPr>
                <p:cNvPr id="992" name="Object 82">
                  <a:extLst>
                    <a:ext uri="{FF2B5EF4-FFF2-40B4-BE49-F238E27FC236}">
                      <a16:creationId xmlns:a16="http://schemas.microsoft.com/office/drawing/2014/main" id="{9BBD0E97-0F45-F2F8-C7B1-48A3C4090D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5400000">
                  <a:off x="15947965" y="6283312"/>
                  <a:ext cx="457784" cy="859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71" name="그룹 1029">
              <a:extLst>
                <a:ext uri="{FF2B5EF4-FFF2-40B4-BE49-F238E27FC236}">
                  <a16:creationId xmlns:a16="http://schemas.microsoft.com/office/drawing/2014/main" id="{45E94606-9C85-0787-1147-9B62316C0526}"/>
                </a:ext>
              </a:extLst>
            </p:cNvPr>
            <p:cNvGrpSpPr/>
            <p:nvPr/>
          </p:nvGrpSpPr>
          <p:grpSpPr>
            <a:xfrm>
              <a:off x="14290316" y="9082941"/>
              <a:ext cx="329781" cy="329781"/>
              <a:chOff x="14290316" y="9082941"/>
              <a:chExt cx="329781" cy="329781"/>
            </a:xfrm>
          </p:grpSpPr>
          <p:grpSp>
            <p:nvGrpSpPr>
              <p:cNvPr id="90" name="그룹 1030">
                <a:extLst>
                  <a:ext uri="{FF2B5EF4-FFF2-40B4-BE49-F238E27FC236}">
                    <a16:creationId xmlns:a16="http://schemas.microsoft.com/office/drawing/2014/main" id="{9AFD1B48-FF13-FBF0-4484-352ADDED50E5}"/>
                  </a:ext>
                </a:extLst>
              </p:cNvPr>
              <p:cNvGrpSpPr/>
              <p:nvPr/>
            </p:nvGrpSpPr>
            <p:grpSpPr>
              <a:xfrm>
                <a:off x="14226314" y="9243534"/>
                <a:ext cx="457784" cy="8596"/>
                <a:chOff x="14226314" y="9243534"/>
                <a:chExt cx="457784" cy="8596"/>
              </a:xfrm>
            </p:grpSpPr>
            <p:pic>
              <p:nvPicPr>
                <p:cNvPr id="93" name="Object 87">
                  <a:extLst>
                    <a:ext uri="{FF2B5EF4-FFF2-40B4-BE49-F238E27FC236}">
                      <a16:creationId xmlns:a16="http://schemas.microsoft.com/office/drawing/2014/main" id="{6DC5D687-C06A-B51A-BEFB-C6F9F429A5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2700000">
                  <a:off x="14226314" y="9243534"/>
                  <a:ext cx="457784" cy="8596"/>
                </a:xfrm>
                <a:prstGeom prst="rect">
                  <a:avLst/>
                </a:prstGeom>
              </p:spPr>
            </p:pic>
          </p:grpSp>
          <p:grpSp>
            <p:nvGrpSpPr>
              <p:cNvPr id="91" name="그룹 1031">
                <a:extLst>
                  <a:ext uri="{FF2B5EF4-FFF2-40B4-BE49-F238E27FC236}">
                    <a16:creationId xmlns:a16="http://schemas.microsoft.com/office/drawing/2014/main" id="{DF6D9873-7240-141A-94F1-AA780EF35A8B}"/>
                  </a:ext>
                </a:extLst>
              </p:cNvPr>
              <p:cNvGrpSpPr/>
              <p:nvPr/>
            </p:nvGrpSpPr>
            <p:grpSpPr>
              <a:xfrm>
                <a:off x="14226314" y="9243534"/>
                <a:ext cx="457784" cy="8596"/>
                <a:chOff x="14226314" y="9243534"/>
                <a:chExt cx="457784" cy="8596"/>
              </a:xfrm>
            </p:grpSpPr>
            <p:pic>
              <p:nvPicPr>
                <p:cNvPr id="92" name="Object 90">
                  <a:extLst>
                    <a:ext uri="{FF2B5EF4-FFF2-40B4-BE49-F238E27FC236}">
                      <a16:creationId xmlns:a16="http://schemas.microsoft.com/office/drawing/2014/main" id="{D912973B-D4C6-4ACD-5B02-77649969A1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8100000">
                  <a:off x="14226314" y="9243534"/>
                  <a:ext cx="457784" cy="8596"/>
                </a:xfrm>
                <a:prstGeom prst="rect">
                  <a:avLst/>
                </a:prstGeom>
              </p:spPr>
            </p:pic>
          </p:grpSp>
        </p:grpSp>
        <p:sp>
          <p:nvSpPr>
            <p:cNvPr id="74" name="Object 94">
              <a:extLst>
                <a:ext uri="{FF2B5EF4-FFF2-40B4-BE49-F238E27FC236}">
                  <a16:creationId xmlns:a16="http://schemas.microsoft.com/office/drawing/2014/main" id="{4C561C5D-F5B9-A664-8BD3-6B39FD509C50}"/>
                </a:ext>
              </a:extLst>
            </p:cNvPr>
            <p:cNvSpPr txBox="1"/>
            <p:nvPr/>
          </p:nvSpPr>
          <p:spPr>
            <a:xfrm>
              <a:off x="13457514" y="7049664"/>
              <a:ext cx="2851245" cy="8309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4800" b="1" kern="0" spc="-100" dirty="0">
                  <a:solidFill>
                    <a:srgbClr val="FFFFFF"/>
                  </a:solidFill>
                  <a:latin typeface="Elice DigitalBaeum OTF" pitchFamily="34" charset="0"/>
                </a:rPr>
                <a:t>TOOL</a:t>
              </a:r>
              <a:endParaRPr lang="en-US" dirty="0"/>
            </a:p>
          </p:txBody>
        </p:sp>
      </p:grpSp>
      <p:grpSp>
        <p:nvGrpSpPr>
          <p:cNvPr id="1060" name="그룹 1010">
            <a:extLst>
              <a:ext uri="{FF2B5EF4-FFF2-40B4-BE49-F238E27FC236}">
                <a16:creationId xmlns:a16="http://schemas.microsoft.com/office/drawing/2014/main" id="{38B7ADA2-8AD5-0F06-6F74-AC3A73EE3955}"/>
              </a:ext>
            </a:extLst>
          </p:cNvPr>
          <p:cNvGrpSpPr/>
          <p:nvPr/>
        </p:nvGrpSpPr>
        <p:grpSpPr>
          <a:xfrm>
            <a:off x="12744829" y="1719720"/>
            <a:ext cx="5894268" cy="6029024"/>
            <a:chOff x="11823179" y="4643877"/>
            <a:chExt cx="5894268" cy="6029024"/>
          </a:xfrm>
        </p:grpSpPr>
        <p:grpSp>
          <p:nvGrpSpPr>
            <p:cNvPr id="1061" name="그룹 1011">
              <a:extLst>
                <a:ext uri="{FF2B5EF4-FFF2-40B4-BE49-F238E27FC236}">
                  <a16:creationId xmlns:a16="http://schemas.microsoft.com/office/drawing/2014/main" id="{B6DDA2E0-17A0-46E3-AA84-BE97F19E47E2}"/>
                </a:ext>
              </a:extLst>
            </p:cNvPr>
            <p:cNvGrpSpPr/>
            <p:nvPr/>
          </p:nvGrpSpPr>
          <p:grpSpPr>
            <a:xfrm>
              <a:off x="13450431" y="6058718"/>
              <a:ext cx="2865411" cy="2865411"/>
              <a:chOff x="13450431" y="6058718"/>
              <a:chExt cx="2865411" cy="2865411"/>
            </a:xfrm>
          </p:grpSpPr>
          <p:pic>
            <p:nvPicPr>
              <p:cNvPr id="1109" name="Object 33">
                <a:extLst>
                  <a:ext uri="{FF2B5EF4-FFF2-40B4-BE49-F238E27FC236}">
                    <a16:creationId xmlns:a16="http://schemas.microsoft.com/office/drawing/2014/main" id="{1D30CBC6-F40D-D63A-A746-9DF4CA18D3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3450431" y="6058718"/>
                <a:ext cx="2865411" cy="2865411"/>
              </a:xfrm>
              <a:prstGeom prst="rect">
                <a:avLst/>
              </a:prstGeom>
            </p:spPr>
          </p:pic>
        </p:grpSp>
        <p:grpSp>
          <p:nvGrpSpPr>
            <p:cNvPr id="1062" name="그룹 1012">
              <a:extLst>
                <a:ext uri="{FF2B5EF4-FFF2-40B4-BE49-F238E27FC236}">
                  <a16:creationId xmlns:a16="http://schemas.microsoft.com/office/drawing/2014/main" id="{711ED348-C25D-770B-6ED5-B40ABDFD7271}"/>
                </a:ext>
              </a:extLst>
            </p:cNvPr>
            <p:cNvGrpSpPr/>
            <p:nvPr/>
          </p:nvGrpSpPr>
          <p:grpSpPr>
            <a:xfrm>
              <a:off x="14506296" y="8905718"/>
              <a:ext cx="1767183" cy="1767183"/>
              <a:chOff x="14506296" y="8905718"/>
              <a:chExt cx="1767183" cy="1767183"/>
            </a:xfrm>
          </p:grpSpPr>
          <p:pic>
            <p:nvPicPr>
              <p:cNvPr id="1108" name="Object 36">
                <a:extLst>
                  <a:ext uri="{FF2B5EF4-FFF2-40B4-BE49-F238E27FC236}">
                    <a16:creationId xmlns:a16="http://schemas.microsoft.com/office/drawing/2014/main" id="{42B3F95B-EC84-C4C1-9692-9A6E6018A1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4506296" y="8905718"/>
                <a:ext cx="1767183" cy="1767183"/>
              </a:xfrm>
              <a:prstGeom prst="rect">
                <a:avLst/>
              </a:prstGeom>
            </p:spPr>
          </p:pic>
        </p:grpSp>
        <p:pic>
          <p:nvPicPr>
            <p:cNvPr id="1104" name="Object 48">
              <a:extLst>
                <a:ext uri="{FF2B5EF4-FFF2-40B4-BE49-F238E27FC236}">
                  <a16:creationId xmlns:a16="http://schemas.microsoft.com/office/drawing/2014/main" id="{04A07582-39BE-A435-92B5-E577674E7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989139" y="4643877"/>
              <a:ext cx="1612585" cy="1612585"/>
            </a:xfrm>
            <a:prstGeom prst="rect">
              <a:avLst/>
            </a:prstGeom>
          </p:spPr>
        </p:pic>
        <p:grpSp>
          <p:nvGrpSpPr>
            <p:cNvPr id="1071" name="그룹 1021">
              <a:extLst>
                <a:ext uri="{FF2B5EF4-FFF2-40B4-BE49-F238E27FC236}">
                  <a16:creationId xmlns:a16="http://schemas.microsoft.com/office/drawing/2014/main" id="{0B1F3ACA-87E7-A788-0C28-D95EF861A90E}"/>
                </a:ext>
              </a:extLst>
            </p:cNvPr>
            <p:cNvGrpSpPr/>
            <p:nvPr/>
          </p:nvGrpSpPr>
          <p:grpSpPr>
            <a:xfrm>
              <a:off x="11830574" y="7294936"/>
              <a:ext cx="549266" cy="54334"/>
              <a:chOff x="11830574" y="7294936"/>
              <a:chExt cx="549266" cy="54334"/>
            </a:xfrm>
          </p:grpSpPr>
          <p:pic>
            <p:nvPicPr>
              <p:cNvPr id="1099" name="Object 63">
                <a:extLst>
                  <a:ext uri="{FF2B5EF4-FFF2-40B4-BE49-F238E27FC236}">
                    <a16:creationId xmlns:a16="http://schemas.microsoft.com/office/drawing/2014/main" id="{F96EED4E-A629-13FF-4A08-AC50CC5D7A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1830574" y="7294936"/>
                <a:ext cx="549266" cy="54334"/>
              </a:xfrm>
              <a:prstGeom prst="rect">
                <a:avLst/>
              </a:prstGeom>
            </p:spPr>
          </p:pic>
        </p:grpSp>
        <p:grpSp>
          <p:nvGrpSpPr>
            <p:cNvPr id="1072" name="그룹 1022">
              <a:extLst>
                <a:ext uri="{FF2B5EF4-FFF2-40B4-BE49-F238E27FC236}">
                  <a16:creationId xmlns:a16="http://schemas.microsoft.com/office/drawing/2014/main" id="{5ED00AB9-8EEC-66B0-1524-AA90A49F14D0}"/>
                </a:ext>
              </a:extLst>
            </p:cNvPr>
            <p:cNvGrpSpPr/>
            <p:nvPr/>
          </p:nvGrpSpPr>
          <p:grpSpPr>
            <a:xfrm>
              <a:off x="11823179" y="7571541"/>
              <a:ext cx="549266" cy="54334"/>
              <a:chOff x="11823179" y="7571541"/>
              <a:chExt cx="549266" cy="54334"/>
            </a:xfrm>
          </p:grpSpPr>
          <p:pic>
            <p:nvPicPr>
              <p:cNvPr id="1098" name="Object 66">
                <a:extLst>
                  <a:ext uri="{FF2B5EF4-FFF2-40B4-BE49-F238E27FC236}">
                    <a16:creationId xmlns:a16="http://schemas.microsoft.com/office/drawing/2014/main" id="{0CB75ED7-C823-EEEC-66D3-4F8DF2A1C4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1823179" y="7571541"/>
                <a:ext cx="549266" cy="54334"/>
              </a:xfrm>
              <a:prstGeom prst="rect">
                <a:avLst/>
              </a:prstGeom>
            </p:spPr>
          </p:pic>
        </p:grpSp>
        <p:grpSp>
          <p:nvGrpSpPr>
            <p:cNvPr id="1073" name="그룹 1023">
              <a:extLst>
                <a:ext uri="{FF2B5EF4-FFF2-40B4-BE49-F238E27FC236}">
                  <a16:creationId xmlns:a16="http://schemas.microsoft.com/office/drawing/2014/main" id="{0CFBF55B-386F-BCD3-AECF-716282686CA5}"/>
                </a:ext>
              </a:extLst>
            </p:cNvPr>
            <p:cNvGrpSpPr/>
            <p:nvPr/>
          </p:nvGrpSpPr>
          <p:grpSpPr>
            <a:xfrm>
              <a:off x="13814365" y="6325484"/>
              <a:ext cx="2214485" cy="2214485"/>
              <a:chOff x="13814365" y="6325484"/>
              <a:chExt cx="2214485" cy="2214485"/>
            </a:xfrm>
          </p:grpSpPr>
          <p:pic>
            <p:nvPicPr>
              <p:cNvPr id="1097" name="Object 69">
                <a:extLst>
                  <a:ext uri="{FF2B5EF4-FFF2-40B4-BE49-F238E27FC236}">
                    <a16:creationId xmlns:a16="http://schemas.microsoft.com/office/drawing/2014/main" id="{BC769309-DC27-8E29-928F-B33677D63F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3814365" y="6325484"/>
                <a:ext cx="2214485" cy="2214485"/>
              </a:xfrm>
              <a:prstGeom prst="rect">
                <a:avLst/>
              </a:prstGeom>
            </p:spPr>
          </p:pic>
        </p:grpSp>
        <p:grpSp>
          <p:nvGrpSpPr>
            <p:cNvPr id="1074" name="그룹 1024">
              <a:extLst>
                <a:ext uri="{FF2B5EF4-FFF2-40B4-BE49-F238E27FC236}">
                  <a16:creationId xmlns:a16="http://schemas.microsoft.com/office/drawing/2014/main" id="{1AB77918-A839-9E4F-A3A2-2B737D4801D3}"/>
                </a:ext>
              </a:extLst>
            </p:cNvPr>
            <p:cNvGrpSpPr/>
            <p:nvPr/>
          </p:nvGrpSpPr>
          <p:grpSpPr>
            <a:xfrm>
              <a:off x="15514707" y="6139822"/>
              <a:ext cx="1730861" cy="1730861"/>
              <a:chOff x="15514707" y="6139822"/>
              <a:chExt cx="1730861" cy="1730861"/>
            </a:xfrm>
          </p:grpSpPr>
          <p:pic>
            <p:nvPicPr>
              <p:cNvPr id="1096" name="Object 72">
                <a:extLst>
                  <a:ext uri="{FF2B5EF4-FFF2-40B4-BE49-F238E27FC236}">
                    <a16:creationId xmlns:a16="http://schemas.microsoft.com/office/drawing/2014/main" id="{2D354F15-D901-DD48-F543-8DF70ECCCC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5514707" y="6139822"/>
                <a:ext cx="1730861" cy="1730861"/>
              </a:xfrm>
              <a:prstGeom prst="rect">
                <a:avLst/>
              </a:prstGeom>
            </p:spPr>
          </p:pic>
        </p:grpSp>
        <p:grpSp>
          <p:nvGrpSpPr>
            <p:cNvPr id="1076" name="그룹 1026">
              <a:extLst>
                <a:ext uri="{FF2B5EF4-FFF2-40B4-BE49-F238E27FC236}">
                  <a16:creationId xmlns:a16="http://schemas.microsoft.com/office/drawing/2014/main" id="{6D8C4B32-FED6-CDF4-311F-297255EE0C8C}"/>
                </a:ext>
              </a:extLst>
            </p:cNvPr>
            <p:cNvGrpSpPr/>
            <p:nvPr/>
          </p:nvGrpSpPr>
          <p:grpSpPr>
            <a:xfrm>
              <a:off x="15947965" y="6058718"/>
              <a:ext cx="457784" cy="457784"/>
              <a:chOff x="15947965" y="6058718"/>
              <a:chExt cx="457784" cy="457784"/>
            </a:xfrm>
          </p:grpSpPr>
          <p:grpSp>
            <p:nvGrpSpPr>
              <p:cNvPr id="1091" name="그룹 1027">
                <a:extLst>
                  <a:ext uri="{FF2B5EF4-FFF2-40B4-BE49-F238E27FC236}">
                    <a16:creationId xmlns:a16="http://schemas.microsoft.com/office/drawing/2014/main" id="{24E53DB7-C248-0A44-52F2-8BD65BA85DB9}"/>
                  </a:ext>
                </a:extLst>
              </p:cNvPr>
              <p:cNvGrpSpPr/>
              <p:nvPr/>
            </p:nvGrpSpPr>
            <p:grpSpPr>
              <a:xfrm>
                <a:off x="15947965" y="6283312"/>
                <a:ext cx="457784" cy="8596"/>
                <a:chOff x="15947965" y="6283312"/>
                <a:chExt cx="457784" cy="8596"/>
              </a:xfrm>
            </p:grpSpPr>
            <p:pic>
              <p:nvPicPr>
                <p:cNvPr id="1094" name="Object 79">
                  <a:extLst>
                    <a:ext uri="{FF2B5EF4-FFF2-40B4-BE49-F238E27FC236}">
                      <a16:creationId xmlns:a16="http://schemas.microsoft.com/office/drawing/2014/main" id="{60B6F29B-CC17-75D9-E42F-F72B07B011D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947965" y="6283312"/>
                  <a:ext cx="457784" cy="8596"/>
                </a:xfrm>
                <a:prstGeom prst="rect">
                  <a:avLst/>
                </a:prstGeom>
              </p:spPr>
            </p:pic>
          </p:grpSp>
          <p:grpSp>
            <p:nvGrpSpPr>
              <p:cNvPr id="1092" name="그룹 1028">
                <a:extLst>
                  <a:ext uri="{FF2B5EF4-FFF2-40B4-BE49-F238E27FC236}">
                    <a16:creationId xmlns:a16="http://schemas.microsoft.com/office/drawing/2014/main" id="{36F21C7F-4A70-9781-B458-CF2B95280E40}"/>
                  </a:ext>
                </a:extLst>
              </p:cNvPr>
              <p:cNvGrpSpPr/>
              <p:nvPr/>
            </p:nvGrpSpPr>
            <p:grpSpPr>
              <a:xfrm>
                <a:off x="15947965" y="6283312"/>
                <a:ext cx="457784" cy="8596"/>
                <a:chOff x="15947965" y="6283312"/>
                <a:chExt cx="457784" cy="8596"/>
              </a:xfrm>
            </p:grpSpPr>
            <p:pic>
              <p:nvPicPr>
                <p:cNvPr id="1093" name="Object 82">
                  <a:extLst>
                    <a:ext uri="{FF2B5EF4-FFF2-40B4-BE49-F238E27FC236}">
                      <a16:creationId xmlns:a16="http://schemas.microsoft.com/office/drawing/2014/main" id="{85CBD361-A03B-6699-496E-F5CE48A8BD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5400000">
                  <a:off x="15947965" y="6283312"/>
                  <a:ext cx="457784" cy="859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77" name="그룹 1029">
              <a:extLst>
                <a:ext uri="{FF2B5EF4-FFF2-40B4-BE49-F238E27FC236}">
                  <a16:creationId xmlns:a16="http://schemas.microsoft.com/office/drawing/2014/main" id="{270F2287-12E6-8842-EAC8-5CA33DA0B350}"/>
                </a:ext>
              </a:extLst>
            </p:cNvPr>
            <p:cNvGrpSpPr/>
            <p:nvPr/>
          </p:nvGrpSpPr>
          <p:grpSpPr>
            <a:xfrm>
              <a:off x="14290316" y="9082941"/>
              <a:ext cx="329781" cy="329781"/>
              <a:chOff x="14290316" y="9082941"/>
              <a:chExt cx="329781" cy="329781"/>
            </a:xfrm>
          </p:grpSpPr>
          <p:grpSp>
            <p:nvGrpSpPr>
              <p:cNvPr id="1087" name="그룹 1030">
                <a:extLst>
                  <a:ext uri="{FF2B5EF4-FFF2-40B4-BE49-F238E27FC236}">
                    <a16:creationId xmlns:a16="http://schemas.microsoft.com/office/drawing/2014/main" id="{DDBC4F7D-813C-BAB7-C9AA-DA128CF79728}"/>
                  </a:ext>
                </a:extLst>
              </p:cNvPr>
              <p:cNvGrpSpPr/>
              <p:nvPr/>
            </p:nvGrpSpPr>
            <p:grpSpPr>
              <a:xfrm>
                <a:off x="14226314" y="9243534"/>
                <a:ext cx="457784" cy="8596"/>
                <a:chOff x="14226314" y="9243534"/>
                <a:chExt cx="457784" cy="8596"/>
              </a:xfrm>
            </p:grpSpPr>
            <p:pic>
              <p:nvPicPr>
                <p:cNvPr id="1090" name="Object 87">
                  <a:extLst>
                    <a:ext uri="{FF2B5EF4-FFF2-40B4-BE49-F238E27FC236}">
                      <a16:creationId xmlns:a16="http://schemas.microsoft.com/office/drawing/2014/main" id="{A873F419-8CEC-788F-7326-05BEC4B7FA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2700000">
                  <a:off x="14226314" y="9243534"/>
                  <a:ext cx="457784" cy="8596"/>
                </a:xfrm>
                <a:prstGeom prst="rect">
                  <a:avLst/>
                </a:prstGeom>
              </p:spPr>
            </p:pic>
          </p:grpSp>
          <p:grpSp>
            <p:nvGrpSpPr>
              <p:cNvPr id="1088" name="그룹 1031">
                <a:extLst>
                  <a:ext uri="{FF2B5EF4-FFF2-40B4-BE49-F238E27FC236}">
                    <a16:creationId xmlns:a16="http://schemas.microsoft.com/office/drawing/2014/main" id="{BCC253E2-DF2B-8036-47E0-3B21EE936227}"/>
                  </a:ext>
                </a:extLst>
              </p:cNvPr>
              <p:cNvGrpSpPr/>
              <p:nvPr/>
            </p:nvGrpSpPr>
            <p:grpSpPr>
              <a:xfrm>
                <a:off x="14226314" y="9243534"/>
                <a:ext cx="457784" cy="8596"/>
                <a:chOff x="14226314" y="9243534"/>
                <a:chExt cx="457784" cy="8596"/>
              </a:xfrm>
            </p:grpSpPr>
            <p:pic>
              <p:nvPicPr>
                <p:cNvPr id="1089" name="Object 90">
                  <a:extLst>
                    <a:ext uri="{FF2B5EF4-FFF2-40B4-BE49-F238E27FC236}">
                      <a16:creationId xmlns:a16="http://schemas.microsoft.com/office/drawing/2014/main" id="{51200607-2217-2005-192C-77E83E2512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8100000">
                  <a:off x="14226314" y="9243534"/>
                  <a:ext cx="457784" cy="8596"/>
                </a:xfrm>
                <a:prstGeom prst="rect">
                  <a:avLst/>
                </a:prstGeom>
              </p:spPr>
            </p:pic>
          </p:grpSp>
        </p:grpSp>
        <p:sp>
          <p:nvSpPr>
            <p:cNvPr id="1078" name="Object 94">
              <a:extLst>
                <a:ext uri="{FF2B5EF4-FFF2-40B4-BE49-F238E27FC236}">
                  <a16:creationId xmlns:a16="http://schemas.microsoft.com/office/drawing/2014/main" id="{CF368CC9-87BE-2D26-95A8-A7E255851348}"/>
                </a:ext>
              </a:extLst>
            </p:cNvPr>
            <p:cNvSpPr txBox="1"/>
            <p:nvPr/>
          </p:nvSpPr>
          <p:spPr>
            <a:xfrm>
              <a:off x="13435376" y="6968673"/>
              <a:ext cx="2851245" cy="923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5400" b="1" kern="0" spc="-100" dirty="0">
                  <a:solidFill>
                    <a:srgbClr val="FFFFFF"/>
                  </a:solidFill>
                  <a:latin typeface="Elice DigitalBaeum OTF" pitchFamily="34" charset="0"/>
                </a:rPr>
                <a:t>API</a:t>
              </a:r>
              <a:endParaRPr lang="en-US" sz="3200" dirty="0"/>
            </a:p>
          </p:txBody>
        </p:sp>
        <p:sp>
          <p:nvSpPr>
            <p:cNvPr id="1079" name="Object 95">
              <a:extLst>
                <a:ext uri="{FF2B5EF4-FFF2-40B4-BE49-F238E27FC236}">
                  <a16:creationId xmlns:a16="http://schemas.microsoft.com/office/drawing/2014/main" id="{A8FE9A42-3CFB-BF82-8429-854069734FF4}"/>
                </a:ext>
              </a:extLst>
            </p:cNvPr>
            <p:cNvSpPr txBox="1"/>
            <p:nvPr/>
          </p:nvSpPr>
          <p:spPr>
            <a:xfrm flipV="1">
              <a:off x="15991028" y="7175111"/>
              <a:ext cx="1315470" cy="84461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83" name="Object 99">
              <a:extLst>
                <a:ext uri="{FF2B5EF4-FFF2-40B4-BE49-F238E27FC236}">
                  <a16:creationId xmlns:a16="http://schemas.microsoft.com/office/drawing/2014/main" id="{9D674713-DB70-1BB5-83F5-7A5E2A2F14F5}"/>
                </a:ext>
              </a:extLst>
            </p:cNvPr>
            <p:cNvSpPr txBox="1"/>
            <p:nvPr/>
          </p:nvSpPr>
          <p:spPr>
            <a:xfrm>
              <a:off x="15966561" y="7174857"/>
              <a:ext cx="1066828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84" name="Object 100">
              <a:extLst>
                <a:ext uri="{FF2B5EF4-FFF2-40B4-BE49-F238E27FC236}">
                  <a16:creationId xmlns:a16="http://schemas.microsoft.com/office/drawing/2014/main" id="{39B23556-56E7-3C5E-A956-5495CF9E264F}"/>
                </a:ext>
              </a:extLst>
            </p:cNvPr>
            <p:cNvSpPr txBox="1"/>
            <p:nvPr/>
          </p:nvSpPr>
          <p:spPr>
            <a:xfrm>
              <a:off x="12596918" y="8229934"/>
              <a:ext cx="711947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85" name="Object 101">
              <a:extLst>
                <a:ext uri="{FF2B5EF4-FFF2-40B4-BE49-F238E27FC236}">
                  <a16:creationId xmlns:a16="http://schemas.microsoft.com/office/drawing/2014/main" id="{02B57E63-A002-97D1-7A86-CE02B8E28359}"/>
                </a:ext>
              </a:extLst>
            </p:cNvPr>
            <p:cNvSpPr txBox="1"/>
            <p:nvPr/>
          </p:nvSpPr>
          <p:spPr>
            <a:xfrm>
              <a:off x="17005500" y="7088307"/>
              <a:ext cx="711947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1160" name="그림 1159" descr="노랑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AFCE9158-FAA2-B53E-3F48-58EF2650115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7585" y="3314700"/>
            <a:ext cx="1684215" cy="148881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61" name="그림 1160" descr="텍스트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AE7C557A-08E7-BC72-8CB3-CD8DBB75D0AA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0810" y="6185634"/>
            <a:ext cx="1355892" cy="1355892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63" name="그림 1162" descr="그래픽, 폰트, 원, 그래픽 디자인이(가) 표시된 사진&#10;&#10;자동 생성된 설명">
            <a:extLst>
              <a:ext uri="{FF2B5EF4-FFF2-40B4-BE49-F238E27FC236}">
                <a16:creationId xmlns:a16="http://schemas.microsoft.com/office/drawing/2014/main" id="{5DA0B910-BFBD-3BB0-9138-2B7A421C6D8F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033" y="1865979"/>
            <a:ext cx="1712763" cy="1985378"/>
          </a:xfrm>
          <a:prstGeom prst="rect">
            <a:avLst/>
          </a:prstGeom>
        </p:spPr>
      </p:pic>
      <p:pic>
        <p:nvPicPr>
          <p:cNvPr id="1164" name="그림 1163" descr="원, 다채로움, 스크린샷, 천문학이(가) 표시된 사진&#10;&#10;자동 생성된 설명">
            <a:extLst>
              <a:ext uri="{FF2B5EF4-FFF2-40B4-BE49-F238E27FC236}">
                <a16:creationId xmlns:a16="http://schemas.microsoft.com/office/drawing/2014/main" id="{1CB297B1-D991-1A5F-9E1F-4E98C5D13AD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1154" y="1513367"/>
            <a:ext cx="2808450" cy="2808450"/>
          </a:xfrm>
          <a:prstGeom prst="rect">
            <a:avLst/>
          </a:prstGeom>
        </p:spPr>
      </p:pic>
      <p:grpSp>
        <p:nvGrpSpPr>
          <p:cNvPr id="1167" name="그룹 1010">
            <a:extLst>
              <a:ext uri="{FF2B5EF4-FFF2-40B4-BE49-F238E27FC236}">
                <a16:creationId xmlns:a16="http://schemas.microsoft.com/office/drawing/2014/main" id="{AC797316-54CB-1F36-8E76-A6265EA9485C}"/>
              </a:ext>
            </a:extLst>
          </p:cNvPr>
          <p:cNvGrpSpPr/>
          <p:nvPr/>
        </p:nvGrpSpPr>
        <p:grpSpPr>
          <a:xfrm>
            <a:off x="9274773" y="5634635"/>
            <a:ext cx="4434074" cy="3948798"/>
            <a:chOff x="13450431" y="6058718"/>
            <a:chExt cx="4434074" cy="3948798"/>
          </a:xfrm>
        </p:grpSpPr>
        <p:grpSp>
          <p:nvGrpSpPr>
            <p:cNvPr id="1168" name="그룹 1011">
              <a:extLst>
                <a:ext uri="{FF2B5EF4-FFF2-40B4-BE49-F238E27FC236}">
                  <a16:creationId xmlns:a16="http://schemas.microsoft.com/office/drawing/2014/main" id="{7B1BA72B-6155-8126-C04F-E752EFBC74F0}"/>
                </a:ext>
              </a:extLst>
            </p:cNvPr>
            <p:cNvGrpSpPr/>
            <p:nvPr/>
          </p:nvGrpSpPr>
          <p:grpSpPr>
            <a:xfrm>
              <a:off x="13450431" y="6058718"/>
              <a:ext cx="2865411" cy="2865411"/>
              <a:chOff x="13450431" y="6058718"/>
              <a:chExt cx="2865411" cy="2865411"/>
            </a:xfrm>
          </p:grpSpPr>
          <p:pic>
            <p:nvPicPr>
              <p:cNvPr id="1186" name="Object 33">
                <a:extLst>
                  <a:ext uri="{FF2B5EF4-FFF2-40B4-BE49-F238E27FC236}">
                    <a16:creationId xmlns:a16="http://schemas.microsoft.com/office/drawing/2014/main" id="{95FB15AA-7794-F932-DC2D-B30F6A085C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3450431" y="6058718"/>
                <a:ext cx="2865411" cy="2865411"/>
              </a:xfrm>
              <a:prstGeom prst="rect">
                <a:avLst/>
              </a:prstGeom>
            </p:spPr>
          </p:pic>
        </p:grpSp>
        <p:grpSp>
          <p:nvGrpSpPr>
            <p:cNvPr id="1169" name="그룹 1014">
              <a:extLst>
                <a:ext uri="{FF2B5EF4-FFF2-40B4-BE49-F238E27FC236}">
                  <a16:creationId xmlns:a16="http://schemas.microsoft.com/office/drawing/2014/main" id="{14BE5F6E-3965-CA4C-91D4-F6842575099D}"/>
                </a:ext>
              </a:extLst>
            </p:cNvPr>
            <p:cNvGrpSpPr/>
            <p:nvPr/>
          </p:nvGrpSpPr>
          <p:grpSpPr>
            <a:xfrm>
              <a:off x="16067521" y="6862482"/>
              <a:ext cx="1816984" cy="1816984"/>
              <a:chOff x="16067521" y="6862482"/>
              <a:chExt cx="1816984" cy="1816984"/>
            </a:xfrm>
          </p:grpSpPr>
          <p:pic>
            <p:nvPicPr>
              <p:cNvPr id="1185" name="Object 42">
                <a:extLst>
                  <a:ext uri="{FF2B5EF4-FFF2-40B4-BE49-F238E27FC236}">
                    <a16:creationId xmlns:a16="http://schemas.microsoft.com/office/drawing/2014/main" id="{949AB4F1-1D21-14DC-AFFD-73AFB9E2C7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6067521" y="6862482"/>
                <a:ext cx="1816984" cy="1816984"/>
              </a:xfrm>
              <a:prstGeom prst="rect">
                <a:avLst/>
              </a:prstGeom>
            </p:spPr>
          </p:pic>
        </p:grpSp>
        <p:grpSp>
          <p:nvGrpSpPr>
            <p:cNvPr id="1170" name="그룹 1023">
              <a:extLst>
                <a:ext uri="{FF2B5EF4-FFF2-40B4-BE49-F238E27FC236}">
                  <a16:creationId xmlns:a16="http://schemas.microsoft.com/office/drawing/2014/main" id="{C8CA5A63-AA3E-2588-3845-039F62C5ECFE}"/>
                </a:ext>
              </a:extLst>
            </p:cNvPr>
            <p:cNvGrpSpPr/>
            <p:nvPr/>
          </p:nvGrpSpPr>
          <p:grpSpPr>
            <a:xfrm>
              <a:off x="13775895" y="6384181"/>
              <a:ext cx="2214485" cy="2214485"/>
              <a:chOff x="13775895" y="6384181"/>
              <a:chExt cx="2214485" cy="2214485"/>
            </a:xfrm>
          </p:grpSpPr>
          <p:pic>
            <p:nvPicPr>
              <p:cNvPr id="1184" name="Object 69">
                <a:extLst>
                  <a:ext uri="{FF2B5EF4-FFF2-40B4-BE49-F238E27FC236}">
                    <a16:creationId xmlns:a16="http://schemas.microsoft.com/office/drawing/2014/main" id="{C552DD2F-A9CD-C4D7-30CF-6157E03D39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3775895" y="6384181"/>
                <a:ext cx="2214485" cy="2214485"/>
              </a:xfrm>
              <a:prstGeom prst="rect">
                <a:avLst/>
              </a:prstGeom>
              <a:solidFill>
                <a:srgbClr val="F7994B"/>
              </a:solidFill>
            </p:spPr>
          </p:pic>
        </p:grpSp>
        <p:grpSp>
          <p:nvGrpSpPr>
            <p:cNvPr id="1171" name="그룹 1025">
              <a:extLst>
                <a:ext uri="{FF2B5EF4-FFF2-40B4-BE49-F238E27FC236}">
                  <a16:creationId xmlns:a16="http://schemas.microsoft.com/office/drawing/2014/main" id="{9D0DB174-4EDF-A922-5A42-9EE87389975A}"/>
                </a:ext>
              </a:extLst>
            </p:cNvPr>
            <p:cNvGrpSpPr/>
            <p:nvPr/>
          </p:nvGrpSpPr>
          <p:grpSpPr>
            <a:xfrm>
              <a:off x="14382753" y="8330964"/>
              <a:ext cx="1676552" cy="1676552"/>
              <a:chOff x="14382753" y="8330964"/>
              <a:chExt cx="1676552" cy="1676552"/>
            </a:xfrm>
          </p:grpSpPr>
          <p:pic>
            <p:nvPicPr>
              <p:cNvPr id="1183" name="Object 75">
                <a:extLst>
                  <a:ext uri="{FF2B5EF4-FFF2-40B4-BE49-F238E27FC236}">
                    <a16:creationId xmlns:a16="http://schemas.microsoft.com/office/drawing/2014/main" id="{7ABB26D6-BA2D-06C4-00C9-AFDE6B536A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 cstate="print"/>
              <a:stretch>
                <a:fillRect/>
              </a:stretch>
            </p:blipFill>
            <p:spPr>
              <a:xfrm>
                <a:off x="14382753" y="8330964"/>
                <a:ext cx="1676552" cy="1676552"/>
              </a:xfrm>
              <a:prstGeom prst="rect">
                <a:avLst/>
              </a:prstGeom>
            </p:spPr>
          </p:pic>
        </p:grpSp>
        <p:grpSp>
          <p:nvGrpSpPr>
            <p:cNvPr id="1172" name="그룹 1026">
              <a:extLst>
                <a:ext uri="{FF2B5EF4-FFF2-40B4-BE49-F238E27FC236}">
                  <a16:creationId xmlns:a16="http://schemas.microsoft.com/office/drawing/2014/main" id="{49906C5D-2000-E9EB-6DC8-CB14845A88FC}"/>
                </a:ext>
              </a:extLst>
            </p:cNvPr>
            <p:cNvGrpSpPr/>
            <p:nvPr/>
          </p:nvGrpSpPr>
          <p:grpSpPr>
            <a:xfrm>
              <a:off x="15947965" y="6058718"/>
              <a:ext cx="457784" cy="457784"/>
              <a:chOff x="15947965" y="6058718"/>
              <a:chExt cx="457784" cy="457784"/>
            </a:xfrm>
          </p:grpSpPr>
          <p:grpSp>
            <p:nvGrpSpPr>
              <p:cNvPr id="1179" name="그룹 1027">
                <a:extLst>
                  <a:ext uri="{FF2B5EF4-FFF2-40B4-BE49-F238E27FC236}">
                    <a16:creationId xmlns:a16="http://schemas.microsoft.com/office/drawing/2014/main" id="{09DF9F6C-6FD9-3990-71B4-C421FE4B1AC3}"/>
                  </a:ext>
                </a:extLst>
              </p:cNvPr>
              <p:cNvGrpSpPr/>
              <p:nvPr/>
            </p:nvGrpSpPr>
            <p:grpSpPr>
              <a:xfrm>
                <a:off x="15947965" y="6283312"/>
                <a:ext cx="457784" cy="8596"/>
                <a:chOff x="15947965" y="6283312"/>
                <a:chExt cx="457784" cy="8596"/>
              </a:xfrm>
            </p:grpSpPr>
            <p:pic>
              <p:nvPicPr>
                <p:cNvPr id="1182" name="Object 79">
                  <a:extLst>
                    <a:ext uri="{FF2B5EF4-FFF2-40B4-BE49-F238E27FC236}">
                      <a16:creationId xmlns:a16="http://schemas.microsoft.com/office/drawing/2014/main" id="{50578DA9-AA89-5B74-11F2-64B6A69A26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947965" y="6283312"/>
                  <a:ext cx="457784" cy="8596"/>
                </a:xfrm>
                <a:prstGeom prst="rect">
                  <a:avLst/>
                </a:prstGeom>
              </p:spPr>
            </p:pic>
          </p:grpSp>
          <p:grpSp>
            <p:nvGrpSpPr>
              <p:cNvPr id="1180" name="그룹 1028">
                <a:extLst>
                  <a:ext uri="{FF2B5EF4-FFF2-40B4-BE49-F238E27FC236}">
                    <a16:creationId xmlns:a16="http://schemas.microsoft.com/office/drawing/2014/main" id="{0B5DA667-9A18-E06E-DBEA-7F3B12FF5DC2}"/>
                  </a:ext>
                </a:extLst>
              </p:cNvPr>
              <p:cNvGrpSpPr/>
              <p:nvPr/>
            </p:nvGrpSpPr>
            <p:grpSpPr>
              <a:xfrm>
                <a:off x="15947965" y="6283312"/>
                <a:ext cx="457784" cy="8596"/>
                <a:chOff x="15947965" y="6283312"/>
                <a:chExt cx="457784" cy="8596"/>
              </a:xfrm>
            </p:grpSpPr>
            <p:pic>
              <p:nvPicPr>
                <p:cNvPr id="1181" name="Object 82">
                  <a:extLst>
                    <a:ext uri="{FF2B5EF4-FFF2-40B4-BE49-F238E27FC236}">
                      <a16:creationId xmlns:a16="http://schemas.microsoft.com/office/drawing/2014/main" id="{FE8193DE-BB6C-E0BB-29FA-056704E876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5400000">
                  <a:off x="15947965" y="6283312"/>
                  <a:ext cx="457784" cy="859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173" name="그룹 1029">
              <a:extLst>
                <a:ext uri="{FF2B5EF4-FFF2-40B4-BE49-F238E27FC236}">
                  <a16:creationId xmlns:a16="http://schemas.microsoft.com/office/drawing/2014/main" id="{BC620FD7-E99D-F55B-ED4F-EA1699054FAC}"/>
                </a:ext>
              </a:extLst>
            </p:cNvPr>
            <p:cNvGrpSpPr/>
            <p:nvPr/>
          </p:nvGrpSpPr>
          <p:grpSpPr>
            <a:xfrm>
              <a:off x="14226314" y="9243534"/>
              <a:ext cx="1621169" cy="86722"/>
              <a:chOff x="14226314" y="9243534"/>
              <a:chExt cx="1621169" cy="86722"/>
            </a:xfrm>
          </p:grpSpPr>
          <p:grpSp>
            <p:nvGrpSpPr>
              <p:cNvPr id="1175" name="그룹 1030">
                <a:extLst>
                  <a:ext uri="{FF2B5EF4-FFF2-40B4-BE49-F238E27FC236}">
                    <a16:creationId xmlns:a16="http://schemas.microsoft.com/office/drawing/2014/main" id="{BCF59CCA-1435-A19A-18B3-340335D015F3}"/>
                  </a:ext>
                </a:extLst>
              </p:cNvPr>
              <p:cNvGrpSpPr/>
              <p:nvPr/>
            </p:nvGrpSpPr>
            <p:grpSpPr>
              <a:xfrm>
                <a:off x="14226314" y="9243534"/>
                <a:ext cx="457784" cy="8596"/>
                <a:chOff x="14226314" y="9243534"/>
                <a:chExt cx="457784" cy="8596"/>
              </a:xfrm>
            </p:grpSpPr>
            <p:pic>
              <p:nvPicPr>
                <p:cNvPr id="1178" name="Object 87">
                  <a:extLst>
                    <a:ext uri="{FF2B5EF4-FFF2-40B4-BE49-F238E27FC236}">
                      <a16:creationId xmlns:a16="http://schemas.microsoft.com/office/drawing/2014/main" id="{2A1B8978-0652-C1CC-AC95-7B4B445838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2700000">
                  <a:off x="14226314" y="9243534"/>
                  <a:ext cx="457784" cy="8596"/>
                </a:xfrm>
                <a:prstGeom prst="rect">
                  <a:avLst/>
                </a:prstGeom>
              </p:spPr>
            </p:pic>
          </p:grpSp>
          <p:grpSp>
            <p:nvGrpSpPr>
              <p:cNvPr id="1176" name="그룹 1031">
                <a:extLst>
                  <a:ext uri="{FF2B5EF4-FFF2-40B4-BE49-F238E27FC236}">
                    <a16:creationId xmlns:a16="http://schemas.microsoft.com/office/drawing/2014/main" id="{29D6C696-6F7B-8D7C-D295-A3A9D1EF9221}"/>
                  </a:ext>
                </a:extLst>
              </p:cNvPr>
              <p:cNvGrpSpPr/>
              <p:nvPr/>
            </p:nvGrpSpPr>
            <p:grpSpPr>
              <a:xfrm>
                <a:off x="15389699" y="9321660"/>
                <a:ext cx="457784" cy="8596"/>
                <a:chOff x="15389699" y="9321660"/>
                <a:chExt cx="457784" cy="8596"/>
              </a:xfrm>
            </p:grpSpPr>
            <p:pic>
              <p:nvPicPr>
                <p:cNvPr id="1177" name="Object 90">
                  <a:extLst>
                    <a:ext uri="{FF2B5EF4-FFF2-40B4-BE49-F238E27FC236}">
                      <a16:creationId xmlns:a16="http://schemas.microsoft.com/office/drawing/2014/main" id="{B3B39CEA-E107-CA87-09AB-EC2C451A53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 rot="8100000">
                  <a:off x="15389699" y="9321660"/>
                  <a:ext cx="457784" cy="8596"/>
                </a:xfrm>
                <a:prstGeom prst="rect">
                  <a:avLst/>
                </a:prstGeom>
              </p:spPr>
            </p:pic>
          </p:grpSp>
        </p:grpSp>
        <p:sp>
          <p:nvSpPr>
            <p:cNvPr id="1174" name="Object 94">
              <a:extLst>
                <a:ext uri="{FF2B5EF4-FFF2-40B4-BE49-F238E27FC236}">
                  <a16:creationId xmlns:a16="http://schemas.microsoft.com/office/drawing/2014/main" id="{DBD96A0C-9BD6-8EFC-DAA4-2A804D719EB5}"/>
                </a:ext>
              </a:extLst>
            </p:cNvPr>
            <p:cNvSpPr txBox="1"/>
            <p:nvPr/>
          </p:nvSpPr>
          <p:spPr>
            <a:xfrm>
              <a:off x="13457514" y="7170498"/>
              <a:ext cx="2851245" cy="6463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3600" b="1" kern="0" spc="-100" dirty="0">
                  <a:solidFill>
                    <a:srgbClr val="FFFFFF"/>
                  </a:solidFill>
                  <a:latin typeface="Elice DigitalBaeum OTF" pitchFamily="34" charset="0"/>
                  <a:cs typeface="Elice DigitalBaeum OTF" pitchFamily="34" charset="0"/>
                </a:rPr>
                <a:t>Server DB</a:t>
              </a:r>
              <a:endParaRPr lang="en-US" dirty="0"/>
            </a:p>
          </p:txBody>
        </p:sp>
      </p:grpSp>
      <p:pic>
        <p:nvPicPr>
          <p:cNvPr id="1187" name="그림 1186" descr="만화 영화, 고양이이(가) 표시된 사진&#10;&#10;자동 생성된 설명">
            <a:extLst>
              <a:ext uri="{FF2B5EF4-FFF2-40B4-BE49-F238E27FC236}">
                <a16:creationId xmlns:a16="http://schemas.microsoft.com/office/drawing/2014/main" id="{F13FEFBE-71D1-BACF-57E8-16411B48285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7620" y="8061208"/>
            <a:ext cx="3308584" cy="1654292"/>
          </a:xfrm>
          <a:prstGeom prst="rect">
            <a:avLst/>
          </a:prstGeom>
        </p:spPr>
      </p:pic>
      <p:pic>
        <p:nvPicPr>
          <p:cNvPr id="1188" name="그림 1187" descr="원, 디자인이(가) 표시된 사진&#10;&#10;자동 생성된 설명">
            <a:extLst>
              <a:ext uri="{FF2B5EF4-FFF2-40B4-BE49-F238E27FC236}">
                <a16:creationId xmlns:a16="http://schemas.microsoft.com/office/drawing/2014/main" id="{4FD7D169-6260-F28A-168A-A92212B0FEA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1478" y="6536287"/>
            <a:ext cx="1696711" cy="1696711"/>
          </a:xfrm>
          <a:prstGeom prst="rect">
            <a:avLst/>
          </a:prstGeom>
        </p:spPr>
      </p:pic>
      <p:pic>
        <p:nvPicPr>
          <p:cNvPr id="1189" name="Object 36">
            <a:extLst>
              <a:ext uri="{FF2B5EF4-FFF2-40B4-BE49-F238E27FC236}">
                <a16:creationId xmlns:a16="http://schemas.microsoft.com/office/drawing/2014/main" id="{BBA7CACD-8AC8-8103-275D-B2711BC6A10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909175" y="7167296"/>
            <a:ext cx="2187076" cy="2358341"/>
          </a:xfrm>
          <a:prstGeom prst="rect">
            <a:avLst/>
          </a:prstGeom>
        </p:spPr>
      </p:pic>
      <p:pic>
        <p:nvPicPr>
          <p:cNvPr id="22" name="그래픽 21">
            <a:extLst>
              <a:ext uri="{FF2B5EF4-FFF2-40B4-BE49-F238E27FC236}">
                <a16:creationId xmlns:a16="http://schemas.microsoft.com/office/drawing/2014/main" id="{0E1FF886-0553-04E9-0E3E-0B59AC20BA12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5235797" y="7145749"/>
            <a:ext cx="1533833" cy="2144742"/>
          </a:xfrm>
          <a:prstGeom prst="rect">
            <a:avLst/>
          </a:prstGeom>
        </p:spPr>
      </p:pic>
      <p:pic>
        <p:nvPicPr>
          <p:cNvPr id="1190" name="Object 42">
            <a:extLst>
              <a:ext uri="{FF2B5EF4-FFF2-40B4-BE49-F238E27FC236}">
                <a16:creationId xmlns:a16="http://schemas.microsoft.com/office/drawing/2014/main" id="{38822731-D808-959B-BC48-9AC278CB0C78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7939" y="5475478"/>
            <a:ext cx="1816984" cy="1816984"/>
          </a:xfrm>
          <a:prstGeom prst="rect">
            <a:avLst/>
          </a:prstGeom>
        </p:spPr>
      </p:pic>
      <p:pic>
        <p:nvPicPr>
          <p:cNvPr id="9" name="그래픽 8">
            <a:extLst>
              <a:ext uri="{FF2B5EF4-FFF2-40B4-BE49-F238E27FC236}">
                <a16:creationId xmlns:a16="http://schemas.microsoft.com/office/drawing/2014/main" id="{7B935DBA-16D0-05A6-8105-4C2674AF50AE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-135812" y="5262973"/>
            <a:ext cx="3390851" cy="2260566"/>
          </a:xfrm>
          <a:prstGeom prst="rect">
            <a:avLst/>
          </a:prstGeom>
        </p:spPr>
      </p:pic>
      <p:sp>
        <p:nvSpPr>
          <p:cNvPr id="1191" name="Object 2">
            <a:extLst>
              <a:ext uri="{FF2B5EF4-FFF2-40B4-BE49-F238E27FC236}">
                <a16:creationId xmlns:a16="http://schemas.microsoft.com/office/drawing/2014/main" id="{EC9A42FB-5805-607F-566B-03934B67BA86}"/>
              </a:ext>
            </a:extLst>
          </p:cNvPr>
          <p:cNvSpPr txBox="1"/>
          <p:nvPr/>
        </p:nvSpPr>
        <p:spPr>
          <a:xfrm>
            <a:off x="589450" y="140613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Fri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day 18/08/2023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2" name="Object 3">
            <a:extLst>
              <a:ext uri="{FF2B5EF4-FFF2-40B4-BE49-F238E27FC236}">
                <a16:creationId xmlns:a16="http://schemas.microsoft.com/office/drawing/2014/main" id="{58D311AD-52BE-6DBD-39C1-E7504EFDFE11}"/>
              </a:ext>
            </a:extLst>
          </p:cNvPr>
          <p:cNvSpPr txBox="1"/>
          <p:nvPr/>
        </p:nvSpPr>
        <p:spPr>
          <a:xfrm>
            <a:off x="10918039" y="114300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핵심역량 프로젝트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Presentation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5" name="Object 14">
            <a:extLst>
              <a:ext uri="{FF2B5EF4-FFF2-40B4-BE49-F238E27FC236}">
                <a16:creationId xmlns:a16="http://schemas.microsoft.com/office/drawing/2014/main" id="{78C20791-AECB-9B15-EFDC-0EDA4B4A06C8}"/>
              </a:ext>
            </a:extLst>
          </p:cNvPr>
          <p:cNvSpPr txBox="1"/>
          <p:nvPr/>
        </p:nvSpPr>
        <p:spPr>
          <a:xfrm>
            <a:off x="428376" y="928181"/>
            <a:ext cx="8543074" cy="938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500" b="1" dirty="0">
                <a:solidFill>
                  <a:srgbClr val="238EFA"/>
                </a:solidFill>
                <a:latin typeface="210 Bimiljeongwon B" pitchFamily="34" charset="0"/>
              </a:rPr>
              <a:t>개발과정</a:t>
            </a:r>
            <a:r>
              <a:rPr lang="ko-KR" altLang="en-US" sz="5500" dirty="0">
                <a:solidFill>
                  <a:srgbClr val="FFFFFF"/>
                </a:solidFill>
                <a:latin typeface="210 Bimiljeongwon B" pitchFamily="34" charset="0"/>
              </a:rPr>
              <a:t> </a:t>
            </a:r>
            <a:r>
              <a:rPr lang="ko-KR" altLang="en-US" sz="3600" dirty="0">
                <a:solidFill>
                  <a:srgbClr val="FFFFFF"/>
                </a:solidFill>
                <a:latin typeface="210 Bimiljeongwon B" pitchFamily="34" charset="0"/>
              </a:rPr>
              <a:t>개발환경 및 사용기술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196" name="그림 1195" descr="텍스트, 스크린샷, 원, 그래픽이(가) 표시된 사진&#10;&#10;자동 생성된 설명">
            <a:extLst>
              <a:ext uri="{FF2B5EF4-FFF2-40B4-BE49-F238E27FC236}">
                <a16:creationId xmlns:a16="http://schemas.microsoft.com/office/drawing/2014/main" id="{D147DDF0-9307-2622-C5D0-AEA5634AB25D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8971" y="1854905"/>
            <a:ext cx="1345518" cy="1432706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1197" name="직선 연결선 1196">
            <a:extLst>
              <a:ext uri="{FF2B5EF4-FFF2-40B4-BE49-F238E27FC236}">
                <a16:creationId xmlns:a16="http://schemas.microsoft.com/office/drawing/2014/main" id="{24411DE8-7139-5256-AEDA-585DC8718F5A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5234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E950D0BB-445B-84B9-A44A-5C65BBFA98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834"/>
          <a:stretch/>
        </p:blipFill>
        <p:spPr>
          <a:xfrm>
            <a:off x="678079" y="2413403"/>
            <a:ext cx="3939511" cy="766842"/>
          </a:xfrm>
          <a:prstGeom prst="rect">
            <a:avLst/>
          </a:prstGeom>
        </p:spPr>
      </p:pic>
      <p:pic>
        <p:nvPicPr>
          <p:cNvPr id="8" name="그림 7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7E9B506E-B5AA-BF6C-CAB9-3EF263744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19" t="51690"/>
          <a:stretch/>
        </p:blipFill>
        <p:spPr>
          <a:xfrm>
            <a:off x="2880313" y="3244550"/>
            <a:ext cx="2140867" cy="984894"/>
          </a:xfrm>
          <a:prstGeom prst="rect">
            <a:avLst/>
          </a:prstGeom>
        </p:spPr>
      </p:pic>
      <p:pic>
        <p:nvPicPr>
          <p:cNvPr id="10" name="그림 9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0EE4BBC0-9FE8-714E-CBF0-C8CBCB8FB2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33" r="53866"/>
          <a:stretch/>
        </p:blipFill>
        <p:spPr>
          <a:xfrm>
            <a:off x="633477" y="3419931"/>
            <a:ext cx="2140867" cy="903314"/>
          </a:xfrm>
          <a:prstGeom prst="rect">
            <a:avLst/>
          </a:prstGeom>
        </p:spPr>
      </p:pic>
      <p:pic>
        <p:nvPicPr>
          <p:cNvPr id="20" name="그림 19" descr="그래픽, 폰트, 그래픽 디자인, 로고이(가) 표시된 사진&#10;&#10;자동 생성된 설명">
            <a:extLst>
              <a:ext uri="{FF2B5EF4-FFF2-40B4-BE49-F238E27FC236}">
                <a16:creationId xmlns:a16="http://schemas.microsoft.com/office/drawing/2014/main" id="{FFC4D27C-406A-E39A-DE47-8B47E3C5EF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6" t="-32976" r="31821" b="32976"/>
          <a:stretch/>
        </p:blipFill>
        <p:spPr>
          <a:xfrm>
            <a:off x="1871399" y="3998292"/>
            <a:ext cx="1594543" cy="2400508"/>
          </a:xfrm>
          <a:prstGeom prst="rect">
            <a:avLst/>
          </a:prstGeom>
        </p:spPr>
      </p:pic>
      <p:pic>
        <p:nvPicPr>
          <p:cNvPr id="22" name="그림 21" descr="그래픽, 폰트, 그래픽 디자인, 로고이(가) 표시된 사진&#10;&#10;자동 생성된 설명">
            <a:extLst>
              <a:ext uri="{FF2B5EF4-FFF2-40B4-BE49-F238E27FC236}">
                <a16:creationId xmlns:a16="http://schemas.microsoft.com/office/drawing/2014/main" id="{A37EF2EA-28EC-82F7-9E8F-CC69C4B969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27" b="23353"/>
          <a:stretch/>
        </p:blipFill>
        <p:spPr>
          <a:xfrm>
            <a:off x="3644873" y="4869238"/>
            <a:ext cx="1481755" cy="1709780"/>
          </a:xfrm>
          <a:prstGeom prst="rect">
            <a:avLst/>
          </a:prstGeom>
        </p:spPr>
      </p:pic>
      <p:pic>
        <p:nvPicPr>
          <p:cNvPr id="23" name="그림 22" descr="그래픽, 폰트, 그래픽 디자인, 로고이(가) 표시된 사진&#10;&#10;자동 생성된 설명">
            <a:extLst>
              <a:ext uri="{FF2B5EF4-FFF2-40B4-BE49-F238E27FC236}">
                <a16:creationId xmlns:a16="http://schemas.microsoft.com/office/drawing/2014/main" id="{844FE9EA-0CCA-431C-3731-4C38F98F55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7" b="18749"/>
          <a:stretch/>
        </p:blipFill>
        <p:spPr>
          <a:xfrm>
            <a:off x="403691" y="4682067"/>
            <a:ext cx="1535926" cy="2067935"/>
          </a:xfrm>
          <a:prstGeom prst="rect">
            <a:avLst/>
          </a:prstGeom>
        </p:spPr>
      </p:pic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CB8CAD5D-34D2-6EF0-764A-DF18340EE138}"/>
              </a:ext>
            </a:extLst>
          </p:cNvPr>
          <p:cNvSpPr/>
          <p:nvPr/>
        </p:nvSpPr>
        <p:spPr>
          <a:xfrm>
            <a:off x="272717" y="4925857"/>
            <a:ext cx="5257501" cy="1935144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7C92A635-7C69-146B-0952-849147E532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3477" y="4539930"/>
            <a:ext cx="1646542" cy="658616"/>
          </a:xfrm>
          <a:prstGeom prst="rect">
            <a:avLst/>
          </a:prstGeom>
          <a:solidFill>
            <a:srgbClr val="F7994B">
              <a:alpha val="80000"/>
            </a:srgbClr>
          </a:solidFill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C175140D-8406-EDBF-BDB2-6CA0B84D5C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6517" y="5429213"/>
            <a:ext cx="1171037" cy="119983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3D6A3036-B3C1-4051-8DA6-40B1723BBA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23244" y="7252615"/>
            <a:ext cx="3082756" cy="10912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5ACBA4EF-7D1E-E17F-88CB-E34B3DF7F41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018" b="95439" l="0" r="98408">
                        <a14:foregroundMark x1="4417" y1="59370" x2="4459" y2="61404"/>
                        <a14:foregroundMark x1="3503" y1="14737" x2="3963" y2="37251"/>
                        <a14:foregroundMark x1="4459" y1="61404" x2="78662" y2="69123"/>
                        <a14:foregroundMark x1="78662" y1="69123" x2="93158" y2="56405"/>
                        <a14:foregroundMark x1="95333" y1="38562" x2="94904" y2="25965"/>
                        <a14:foregroundMark x1="94904" y1="25965" x2="74841" y2="9825"/>
                        <a14:foregroundMark x1="74841" y1="9825" x2="18471" y2="9123"/>
                        <a14:foregroundMark x1="18471" y1="9123" x2="3185" y2="21404"/>
                        <a14:foregroundMark x1="2866" y1="61404" x2="31210" y2="71228"/>
                        <a14:foregroundMark x1="31210" y1="71228" x2="57006" y2="71579"/>
                        <a14:foregroundMark x1="57006" y1="71579" x2="78662" y2="71228"/>
                        <a14:foregroundMark x1="78662" y1="71228" x2="93158" y2="56487"/>
                        <a14:foregroundMark x1="96599" y1="38575" x2="97452" y2="28772"/>
                        <a14:foregroundMark x1="97452" y1="28772" x2="84395" y2="8772"/>
                        <a14:foregroundMark x1="84395" y1="8772" x2="19427" y2="9474"/>
                        <a14:foregroundMark x1="19427" y1="9474" x2="3822" y2="23860"/>
                        <a14:foregroundMark x1="3822" y1="23860" x2="4140" y2="25965"/>
                        <a14:foregroundMark x1="4140" y1="15789" x2="18790" y2="11228"/>
                        <a14:foregroundMark x1="17834" y1="7018" x2="4777" y2="22807"/>
                        <a14:foregroundMark x1="3503" y1="12632" x2="70064" y2="7368"/>
                        <a14:foregroundMark x1="70064" y1="7368" x2="95223" y2="11228"/>
                        <a14:foregroundMark x1="95223" y1="11228" x2="98499" y2="38594"/>
                        <a14:foregroundMark x1="93026" y1="71930" x2="17197" y2="71930"/>
                        <a14:foregroundMark x1="17197" y1="71930" x2="5739" y2="59067"/>
                        <a14:foregroundMark x1="1687" y1="37211" x2="3822" y2="12632"/>
                        <a14:foregroundMark x1="44268" y1="72632" x2="35987" y2="94737"/>
                        <a14:foregroundMark x1="35987" y1="94737" x2="61146" y2="96491"/>
                        <a14:foregroundMark x1="61146" y1="96491" x2="55096" y2="68070"/>
                        <a14:foregroundMark x1="55096" y1="68070" x2="55096" y2="68070"/>
                        <a14:foregroundMark x1="95471" y1="38563" x2="97134" y2="26316"/>
                        <a14:foregroundMark x1="91083" y1="70877" x2="93166" y2="55541"/>
                        <a14:foregroundMark x1="97134" y1="26316" x2="71656" y2="9474"/>
                        <a14:foregroundMark x1="71656" y1="9474" x2="4459" y2="13333"/>
                        <a14:foregroundMark x1="4459" y1="13333" x2="4777" y2="23509"/>
                        <a14:foregroundMark x1="4777" y1="12982" x2="18471" y2="10877"/>
                        <a14:foregroundMark x1="18790" y1="8772" x2="3822" y2="18246"/>
                        <a14:foregroundMark x1="2866" y1="19649" x2="28025" y2="9474"/>
                        <a14:foregroundMark x1="28025" y1="9474" x2="33758" y2="14386"/>
                        <a14:foregroundMark x1="26433" y1="9123" x2="2548" y2="9825"/>
                        <a14:foregroundMark x1="2548" y1="9825" x2="5414" y2="22807"/>
                        <a14:foregroundMark x1="2548" y1="20000" x2="22930" y2="18246"/>
                        <a14:foregroundMark x1="96815" y1="25965" x2="96558" y2="38574"/>
                        <a14:foregroundMark x1="96629" y1="38575" x2="96815" y2="30877"/>
                        <a14:foregroundMark x1="96815" y1="30877" x2="94904" y2="22105"/>
                        <a14:foregroundMark x1="3185" y1="36842" x2="3503" y2="66316"/>
                        <a14:foregroundMark x1="94388" y1="69865" x2="94268" y2="71228"/>
                        <a14:foregroundMark x1="94699" y1="66316" x2="94545" y2="68075"/>
                        <a14:foregroundMark x1="97134" y1="38596" x2="95008" y2="62807"/>
                        <a14:foregroundMark x1="98089" y1="38947" x2="98089" y2="38947"/>
                        <a14:foregroundMark x1="98408" y1="38947" x2="98408" y2="38947"/>
                        <a14:foregroundMark x1="97452" y1="59649" x2="93631" y2="71930"/>
                        <a14:backgroundMark x1="98429" y1="73675" x2="98408" y2="76140"/>
                        <a14:backgroundMark x1="98726" y1="38596" x2="98725" y2="38766"/>
                      </a14:backgroundRemoval>
                    </a14:imgEffect>
                    <a14:imgEffect>
                      <a14:artisticPaintBrus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740201" y="3776753"/>
            <a:ext cx="3352800" cy="3043147"/>
          </a:xfrm>
          <a:prstGeom prst="rect">
            <a:avLst/>
          </a:prstGeom>
        </p:spPr>
      </p:pic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1FA864F4-3DAB-F629-BEEC-22C17EA646CD}"/>
              </a:ext>
            </a:extLst>
          </p:cNvPr>
          <p:cNvCxnSpPr>
            <a:cxnSpLocks/>
          </p:cNvCxnSpPr>
          <p:nvPr/>
        </p:nvCxnSpPr>
        <p:spPr>
          <a:xfrm>
            <a:off x="272717" y="4397290"/>
            <a:ext cx="15087600" cy="2548644"/>
          </a:xfrm>
          <a:prstGeom prst="bentConnector3">
            <a:avLst>
              <a:gd name="adj1" fmla="val 48081"/>
            </a:avLst>
          </a:prstGeom>
          <a:ln w="76200">
            <a:solidFill>
              <a:schemeClr val="bg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이등변 삼각형 52">
            <a:extLst>
              <a:ext uri="{FF2B5EF4-FFF2-40B4-BE49-F238E27FC236}">
                <a16:creationId xmlns:a16="http://schemas.microsoft.com/office/drawing/2014/main" id="{4FBFA9FF-93A5-B4F7-7812-99C23FB4F971}"/>
              </a:ext>
            </a:extLst>
          </p:cNvPr>
          <p:cNvSpPr/>
          <p:nvPr/>
        </p:nvSpPr>
        <p:spPr>
          <a:xfrm rot="5400000">
            <a:off x="6038628" y="4149863"/>
            <a:ext cx="457200" cy="494855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5" name="이등변 삼각형 54">
            <a:extLst>
              <a:ext uri="{FF2B5EF4-FFF2-40B4-BE49-F238E27FC236}">
                <a16:creationId xmlns:a16="http://schemas.microsoft.com/office/drawing/2014/main" id="{C8DEC15D-9B6B-5469-65FB-37F3BAA552DF}"/>
              </a:ext>
            </a:extLst>
          </p:cNvPr>
          <p:cNvSpPr/>
          <p:nvPr/>
        </p:nvSpPr>
        <p:spPr>
          <a:xfrm rot="5400000">
            <a:off x="10382028" y="6694738"/>
            <a:ext cx="457200" cy="494855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12D6BBB6-CD6F-A5AB-3A85-AAF0305EF7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815" b="96667" l="3953" r="94071">
                        <a14:foregroundMark x1="35178" y1="5185" x2="35178" y2="5185"/>
                        <a14:foregroundMark x1="94071" y1="28148" x2="93676" y2="29259"/>
                        <a14:foregroundMark x1="92095" y1="95185" x2="92095" y2="95185"/>
                        <a14:foregroundMark x1="84190" y1="96667" x2="84190" y2="96667"/>
                        <a14:foregroundMark x1="75889" y1="96296" x2="75889" y2="96296"/>
                        <a14:foregroundMark x1="32806" y1="88519" x2="32806" y2="88519"/>
                        <a14:foregroundMark x1="27668" y1="77037" x2="27668" y2="77037"/>
                        <a14:foregroundMark x1="6719" y1="71852" x2="8696" y2="64074"/>
                        <a14:foregroundMark x1="18972" y1="64074" x2="40316" y2="70370"/>
                        <a14:foregroundMark x1="28458" y1="43704" x2="44664" y2="14815"/>
                        <a14:foregroundMark x1="44664" y1="14815" x2="77866" y2="27407"/>
                        <a14:foregroundMark x1="77866" y1="27407" x2="90909" y2="54074"/>
                        <a14:foregroundMark x1="90909" y1="54074" x2="77866" y2="86296"/>
                        <a14:foregroundMark x1="77866" y1="86296" x2="43083" y2="92593"/>
                        <a14:foregroundMark x1="43083" y1="92593" x2="32411" y2="90370"/>
                        <a14:foregroundMark x1="75494" y1="12963" x2="90909" y2="36296"/>
                        <a14:foregroundMark x1="90909" y1="36296" x2="88538" y2="91852"/>
                        <a14:foregroundMark x1="88538" y1="91852" x2="24901" y2="91481"/>
                        <a14:foregroundMark x1="24901" y1="91481" x2="23320" y2="25926"/>
                        <a14:foregroundMark x1="23320" y1="25926" x2="52964" y2="5926"/>
                        <a14:foregroundMark x1="52964" y1="5926" x2="80237" y2="20741"/>
                        <a14:foregroundMark x1="80237" y1="20741" x2="86166" y2="31111"/>
                        <a14:foregroundMark x1="3953" y1="60741" x2="5929" y2="85926"/>
                        <a14:foregroundMark x1="3953" y1="83704" x2="5138" y2="66667"/>
                        <a14:foregroundMark x1="15810" y1="87407" x2="54150" y2="85556"/>
                        <a14:foregroundMark x1="54150" y1="85556" x2="58103" y2="81481"/>
                        <a14:foregroundMark x1="22530" y1="94074" x2="77866" y2="95185"/>
                        <a14:foregroundMark x1="77866" y1="95185" x2="93281" y2="75556"/>
                        <a14:foregroundMark x1="93281" y1="75556" x2="94071" y2="25185"/>
                        <a14:foregroundMark x1="94071" y1="25185" x2="74704" y2="5185"/>
                        <a14:foregroundMark x1="74704" y1="5185" x2="20949" y2="9259"/>
                        <a14:foregroundMark x1="20949" y1="9259" x2="22134" y2="314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34800" y="5964742"/>
            <a:ext cx="1813302" cy="1935144"/>
          </a:xfrm>
          <a:prstGeom prst="rect">
            <a:avLst/>
          </a:prstGeom>
        </p:spPr>
      </p:pic>
      <p:sp>
        <p:nvSpPr>
          <p:cNvPr id="61" name="Object 2">
            <a:extLst>
              <a:ext uri="{FF2B5EF4-FFF2-40B4-BE49-F238E27FC236}">
                <a16:creationId xmlns:a16="http://schemas.microsoft.com/office/drawing/2014/main" id="{887FE54B-080F-AF55-BC7E-900115F42AE0}"/>
              </a:ext>
            </a:extLst>
          </p:cNvPr>
          <p:cNvSpPr txBox="1"/>
          <p:nvPr/>
        </p:nvSpPr>
        <p:spPr>
          <a:xfrm>
            <a:off x="609600" y="140613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Fri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day 18/08/2023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bject 3">
            <a:extLst>
              <a:ext uri="{FF2B5EF4-FFF2-40B4-BE49-F238E27FC236}">
                <a16:creationId xmlns:a16="http://schemas.microsoft.com/office/drawing/2014/main" id="{1CC54B58-A8B3-6F0C-F42D-8D79DC3004D7}"/>
              </a:ext>
            </a:extLst>
          </p:cNvPr>
          <p:cNvSpPr txBox="1"/>
          <p:nvPr/>
        </p:nvSpPr>
        <p:spPr>
          <a:xfrm>
            <a:off x="10938189" y="114300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핵심역량 프로젝트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Presentation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bject 14">
            <a:extLst>
              <a:ext uri="{FF2B5EF4-FFF2-40B4-BE49-F238E27FC236}">
                <a16:creationId xmlns:a16="http://schemas.microsoft.com/office/drawing/2014/main" id="{16A4FF5A-4A5E-ADE0-E11A-4B0F08E2EDC4}"/>
              </a:ext>
            </a:extLst>
          </p:cNvPr>
          <p:cNvSpPr txBox="1"/>
          <p:nvPr/>
        </p:nvSpPr>
        <p:spPr>
          <a:xfrm>
            <a:off x="448526" y="928181"/>
            <a:ext cx="6714274" cy="938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500" b="1" dirty="0">
                <a:solidFill>
                  <a:srgbClr val="238EFA"/>
                </a:solidFill>
                <a:latin typeface="210 Bimiljeongwon B" pitchFamily="34" charset="0"/>
              </a:rPr>
              <a:t>개발과정</a:t>
            </a:r>
            <a:r>
              <a:rPr lang="ko-KR" altLang="en-US" sz="5500" dirty="0">
                <a:solidFill>
                  <a:srgbClr val="FFFFFF"/>
                </a:solidFill>
                <a:latin typeface="210 Bimiljeongwon B" pitchFamily="34" charset="0"/>
              </a:rPr>
              <a:t>  </a:t>
            </a:r>
            <a:r>
              <a:rPr lang="ko-KR" altLang="en-US" sz="4000" dirty="0">
                <a:solidFill>
                  <a:srgbClr val="FFFFFF"/>
                </a:solidFill>
                <a:latin typeface="210 Bimiljeongwon B" pitchFamily="34" charset="0"/>
              </a:rPr>
              <a:t>데이터수집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2C44EDE0-4A62-4D25-F68E-4DAFBF7332CD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-457200" y="8496300"/>
            <a:ext cx="19750245" cy="15165"/>
            <a:chOff x="-38633" y="7623485"/>
            <a:chExt cx="18421410" cy="1428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38633" y="7623485"/>
              <a:ext cx="18421410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381000" y="9700335"/>
            <a:ext cx="20098303" cy="15165"/>
            <a:chOff x="-286000" y="9434163"/>
            <a:chExt cx="18746050" cy="14286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86000" y="9434163"/>
              <a:ext cx="18746050" cy="14286"/>
            </a:xfrm>
            <a:prstGeom prst="rect">
              <a:avLst/>
            </a:prstGeom>
          </p:spPr>
        </p:pic>
      </p:grpSp>
      <p:sp>
        <p:nvSpPr>
          <p:cNvPr id="18" name="Object 2">
            <a:extLst>
              <a:ext uri="{FF2B5EF4-FFF2-40B4-BE49-F238E27FC236}">
                <a16:creationId xmlns:a16="http://schemas.microsoft.com/office/drawing/2014/main" id="{84A3C864-1929-4320-29C5-66005BDC6870}"/>
              </a:ext>
            </a:extLst>
          </p:cNvPr>
          <p:cNvSpPr txBox="1"/>
          <p:nvPr/>
        </p:nvSpPr>
        <p:spPr>
          <a:xfrm>
            <a:off x="589450" y="140613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Fri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day 18/08/2023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Object 3">
            <a:extLst>
              <a:ext uri="{FF2B5EF4-FFF2-40B4-BE49-F238E27FC236}">
                <a16:creationId xmlns:a16="http://schemas.microsoft.com/office/drawing/2014/main" id="{440A7C65-E1D4-76E0-D201-3BB86418F9C9}"/>
              </a:ext>
            </a:extLst>
          </p:cNvPr>
          <p:cNvSpPr txBox="1"/>
          <p:nvPr/>
        </p:nvSpPr>
        <p:spPr>
          <a:xfrm>
            <a:off x="10918039" y="114300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핵심역량 프로젝트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Presentation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bject 14">
            <a:extLst>
              <a:ext uri="{FF2B5EF4-FFF2-40B4-BE49-F238E27FC236}">
                <a16:creationId xmlns:a16="http://schemas.microsoft.com/office/drawing/2014/main" id="{C840F8E0-5635-1065-7AD4-77DAF66F25DF}"/>
              </a:ext>
            </a:extLst>
          </p:cNvPr>
          <p:cNvSpPr txBox="1"/>
          <p:nvPr/>
        </p:nvSpPr>
        <p:spPr>
          <a:xfrm>
            <a:off x="228600" y="775781"/>
            <a:ext cx="533400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500" b="1" dirty="0">
                <a:solidFill>
                  <a:srgbClr val="238EFA"/>
                </a:solidFill>
                <a:latin typeface="210 Bimiljeongwon B" pitchFamily="34" charset="0"/>
              </a:rPr>
              <a:t>개발 과정   </a:t>
            </a:r>
            <a:r>
              <a:rPr lang="en-US" altLang="ko-KR" sz="6000" dirty="0">
                <a:solidFill>
                  <a:srgbClr val="FFFFFF"/>
                </a:solidFill>
                <a:latin typeface="210 Bimiljeongwon B" pitchFamily="34" charset="0"/>
              </a:rPr>
              <a:t>ERD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A1AA5B9-69CC-F468-05F4-98DFD119277F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35B63EAF-3EA5-19BE-3F72-751C09B95B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441" y="1409417"/>
            <a:ext cx="17455921" cy="8877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317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9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6D283C1-84D3-DF9C-6C70-CC4653CB4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Brush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503" y="0"/>
            <a:ext cx="18338941" cy="10287000"/>
          </a:xfrm>
          <a:prstGeom prst="rect">
            <a:avLst/>
          </a:prstGeom>
          <a:solidFill>
            <a:srgbClr val="F7994B">
              <a:alpha val="7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24" name="Object 2">
            <a:extLst>
              <a:ext uri="{FF2B5EF4-FFF2-40B4-BE49-F238E27FC236}">
                <a16:creationId xmlns:a16="http://schemas.microsoft.com/office/drawing/2014/main" id="{56796D4D-745B-9935-310C-FF9D1FD51234}"/>
              </a:ext>
            </a:extLst>
          </p:cNvPr>
          <p:cNvSpPr txBox="1"/>
          <p:nvPr/>
        </p:nvSpPr>
        <p:spPr>
          <a:xfrm>
            <a:off x="589450" y="140613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Fri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day 18/08/2023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bject 3">
            <a:extLst>
              <a:ext uri="{FF2B5EF4-FFF2-40B4-BE49-F238E27FC236}">
                <a16:creationId xmlns:a16="http://schemas.microsoft.com/office/drawing/2014/main" id="{38A176C4-F046-AD42-532B-DFA4727D9E37}"/>
              </a:ext>
            </a:extLst>
          </p:cNvPr>
          <p:cNvSpPr txBox="1"/>
          <p:nvPr/>
        </p:nvSpPr>
        <p:spPr>
          <a:xfrm>
            <a:off x="10918039" y="114300"/>
            <a:ext cx="6892611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Pretendard SemiBold" pitchFamily="34" charset="0"/>
                <a:cs typeface="Pretendard SemiBold" pitchFamily="34" charset="0"/>
              </a:rPr>
              <a:t>핵심역량 프로젝트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SemiBold" pitchFamily="34" charset="0"/>
                <a:ea typeface="+mn-ea"/>
                <a:cs typeface="Pretendard SemiBold" pitchFamily="34" charset="0"/>
              </a:rPr>
              <a:t>Presentation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93" name="직선 연결선 992">
            <a:extLst>
              <a:ext uri="{FF2B5EF4-FFF2-40B4-BE49-F238E27FC236}">
                <a16:creationId xmlns:a16="http://schemas.microsoft.com/office/drawing/2014/main" id="{01274AA4-080A-4033-F4BB-D005D4233459}"/>
              </a:ext>
            </a:extLst>
          </p:cNvPr>
          <p:cNvCxnSpPr>
            <a:cxnSpLocks/>
          </p:cNvCxnSpPr>
          <p:nvPr/>
        </p:nvCxnSpPr>
        <p:spPr>
          <a:xfrm>
            <a:off x="304800" y="571500"/>
            <a:ext cx="17678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594784E-52B9-CDB9-EAC3-7FFD815FD872}"/>
              </a:ext>
            </a:extLst>
          </p:cNvPr>
          <p:cNvSpPr txBox="1"/>
          <p:nvPr/>
        </p:nvSpPr>
        <p:spPr>
          <a:xfrm>
            <a:off x="762000" y="4305300"/>
            <a:ext cx="11582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</a:rPr>
              <a:t>대형마트와 편의점 할인정보를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7E558F-69E3-75C1-8E51-BC320DF816A1}"/>
              </a:ext>
            </a:extLst>
          </p:cNvPr>
          <p:cNvSpPr txBox="1"/>
          <p:nvPr/>
        </p:nvSpPr>
        <p:spPr>
          <a:xfrm>
            <a:off x="10972800" y="5849422"/>
            <a:ext cx="7848600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0" dirty="0" err="1">
                <a:solidFill>
                  <a:srgbClr val="4BA3FB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SaleRun</a:t>
            </a:r>
            <a:endParaRPr lang="ko-KR" altLang="en-US" sz="16000" dirty="0">
              <a:solidFill>
                <a:srgbClr val="4BA3FB"/>
              </a:solidFill>
              <a:latin typeface="Cambria Math" panose="020405030504060302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07C440-FFC9-9759-57EA-48A0426B5587}"/>
              </a:ext>
            </a:extLst>
          </p:cNvPr>
          <p:cNvSpPr txBox="1"/>
          <p:nvPr/>
        </p:nvSpPr>
        <p:spPr>
          <a:xfrm>
            <a:off x="12573000" y="3878640"/>
            <a:ext cx="6280824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500" b="1" dirty="0">
                <a:solidFill>
                  <a:schemeClr val="bg1"/>
                </a:solidFill>
              </a:rPr>
              <a:t>한번에 </a:t>
            </a:r>
            <a:r>
              <a:rPr lang="en-US" altLang="ko-KR" sz="9600" dirty="0">
                <a:solidFill>
                  <a:schemeClr val="bg1"/>
                </a:solidFill>
              </a:rPr>
              <a:t>:)</a:t>
            </a:r>
            <a:endParaRPr lang="ko-KR" altLang="en-US" sz="11500" dirty="0"/>
          </a:p>
        </p:txBody>
      </p:sp>
    </p:spTree>
    <p:extLst>
      <p:ext uri="{BB962C8B-B14F-4D97-AF65-F5344CB8AC3E}">
        <p14:creationId xmlns:p14="http://schemas.microsoft.com/office/powerpoint/2010/main" val="3694005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216</Words>
  <Application>Microsoft Office PowerPoint</Application>
  <PresentationFormat>사용자 지정</PresentationFormat>
  <Paragraphs>102</Paragraphs>
  <Slides>13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13</vt:i4>
      </vt:variant>
    </vt:vector>
  </HeadingPairs>
  <TitlesOfParts>
    <vt:vector size="28" baseType="lpstr">
      <vt:lpstr>210 Bimiljeongwon B</vt:lpstr>
      <vt:lpstr>Elice DigitalBaeum OTF</vt:lpstr>
      <vt:lpstr>LG Smart UI Bold</vt:lpstr>
      <vt:lpstr>LG Smart UI Light</vt:lpstr>
      <vt:lpstr>Pretendard Black</vt:lpstr>
      <vt:lpstr>Pretendard ExtraBold</vt:lpstr>
      <vt:lpstr>Pretendard Light</vt:lpstr>
      <vt:lpstr>Pretendard Medium</vt:lpstr>
      <vt:lpstr>Pretendard SemiBold</vt:lpstr>
      <vt:lpstr>맑은 고딕</vt:lpstr>
      <vt:lpstr>Arial</vt:lpstr>
      <vt:lpstr>Calibri</vt:lpstr>
      <vt:lpstr>Cambria Math</vt:lpstr>
      <vt:lpstr>Office Theme</vt:lpstr>
      <vt:lpstr>1_Office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aischool158</cp:lastModifiedBy>
  <cp:revision>15</cp:revision>
  <dcterms:created xsi:type="dcterms:W3CDTF">2023-08-17T21:34:00Z</dcterms:created>
  <dcterms:modified xsi:type="dcterms:W3CDTF">2023-08-18T02:29:39Z</dcterms:modified>
</cp:coreProperties>
</file>